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81" r:id="rId1"/>
  </p:sldMasterIdLst>
  <p:notesMasterIdLst>
    <p:notesMasterId r:id="rId20"/>
  </p:notesMasterIdLst>
  <p:handoutMasterIdLst>
    <p:handoutMasterId r:id="rId21"/>
  </p:handoutMasterIdLst>
  <p:sldIdLst>
    <p:sldId id="260" r:id="rId2"/>
    <p:sldId id="261" r:id="rId3"/>
    <p:sldId id="262" r:id="rId4"/>
    <p:sldId id="263" r:id="rId5"/>
    <p:sldId id="265" r:id="rId6"/>
    <p:sldId id="266" r:id="rId7"/>
    <p:sldId id="267" r:id="rId8"/>
    <p:sldId id="268" r:id="rId9"/>
    <p:sldId id="269" r:id="rId10"/>
    <p:sldId id="270" r:id="rId11"/>
    <p:sldId id="271" r:id="rId12"/>
    <p:sldId id="272" r:id="rId13"/>
    <p:sldId id="273" r:id="rId14"/>
    <p:sldId id="278" r:id="rId15"/>
    <p:sldId id="276" r:id="rId16"/>
    <p:sldId id="279" r:id="rId17"/>
    <p:sldId id="277" r:id="rId18"/>
    <p:sldId id="275" r:id="rId19"/>
  </p:sldIdLst>
  <p:sldSz cx="12192000" cy="6858000"/>
  <p:notesSz cx="6950075" cy="9236075"/>
  <p:defaultTextStyle>
    <a:defPPr>
      <a:defRPr lang="en-US"/>
    </a:defPPr>
    <a:lvl1pPr marL="0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1pPr>
    <a:lvl2pPr marL="454385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2pPr>
    <a:lvl3pPr marL="908769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3pPr>
    <a:lvl4pPr marL="1363154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4pPr>
    <a:lvl5pPr marL="1817538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5pPr>
    <a:lvl6pPr marL="2271923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6pPr>
    <a:lvl7pPr marL="2726307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7pPr>
    <a:lvl8pPr marL="3180692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8pPr>
    <a:lvl9pPr marL="3635076" algn="l" defTabSz="908769" rtl="0" eaLnBrk="1" latinLnBrk="0" hangingPunct="1">
      <a:defRPr sz="178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orient="horz" pos="1944" userDrawn="1">
          <p15:clr>
            <a:srgbClr val="A4A3A4"/>
          </p15:clr>
        </p15:guide>
        <p15:guide id="10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>
          <p15:clr>
            <a:srgbClr val="A4A3A4"/>
          </p15:clr>
        </p15:guide>
        <p15:guide id="2" pos="219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54CA1"/>
    <a:srgbClr val="B2243E"/>
    <a:srgbClr val="302D2B"/>
    <a:srgbClr val="2B29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FAFDB87-83B5-44F8-81DC-B2805270A9DC}" v="16" dt="2025-04-20T18:41:12.88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71700" autoAdjust="0"/>
  </p:normalViewPr>
  <p:slideViewPr>
    <p:cSldViewPr snapToGrid="0" showGuides="1">
      <p:cViewPr varScale="1">
        <p:scale>
          <a:sx n="72" d="100"/>
          <a:sy n="72" d="100"/>
        </p:scale>
        <p:origin x="1782" y="294"/>
      </p:cViewPr>
      <p:guideLst>
        <p:guide orient="horz" pos="1944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80" d="100"/>
          <a:sy n="80" d="100"/>
        </p:scale>
        <p:origin x="3894" y="114"/>
      </p:cViewPr>
      <p:guideLst>
        <p:guide orient="horz" pos="2909"/>
        <p:guide pos="219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gan Hight" userId="9f91a70037587660" providerId="LiveId" clId="{CFAFDB87-83B5-44F8-81DC-B2805270A9DC}"/>
    <pc:docChg chg="custSel addSld delSld modSld">
      <pc:chgData name="Logan Hight" userId="9f91a70037587660" providerId="LiveId" clId="{CFAFDB87-83B5-44F8-81DC-B2805270A9DC}" dt="2025-04-20T18:41:29.675" v="6072" actId="1076"/>
      <pc:docMkLst>
        <pc:docMk/>
      </pc:docMkLst>
      <pc:sldChg chg="modSp mod setBg">
        <pc:chgData name="Logan Hight" userId="9f91a70037587660" providerId="LiveId" clId="{CFAFDB87-83B5-44F8-81DC-B2805270A9DC}" dt="2025-04-20T05:32:31.894" v="44" actId="20577"/>
        <pc:sldMkLst>
          <pc:docMk/>
          <pc:sldMk cId="2983393503" sldId="260"/>
        </pc:sldMkLst>
        <pc:spChg chg="mod">
          <ac:chgData name="Logan Hight" userId="9f91a70037587660" providerId="LiveId" clId="{CFAFDB87-83B5-44F8-81DC-B2805270A9DC}" dt="2025-04-17T22:39:06.554" v="7" actId="20577"/>
          <ac:spMkLst>
            <pc:docMk/>
            <pc:sldMk cId="2983393503" sldId="260"/>
            <ac:spMk id="2" creationId="{46DF11F3-41E8-D242-6574-EA9531AFAAAF}"/>
          </ac:spMkLst>
        </pc:spChg>
        <pc:spChg chg="mod">
          <ac:chgData name="Logan Hight" userId="9f91a70037587660" providerId="LiveId" clId="{CFAFDB87-83B5-44F8-81DC-B2805270A9DC}" dt="2025-04-20T05:32:31.894" v="44" actId="20577"/>
          <ac:spMkLst>
            <pc:docMk/>
            <pc:sldMk cId="2983393503" sldId="260"/>
            <ac:spMk id="3" creationId="{393FE911-1891-39B8-D905-FF3F74BF0F5A}"/>
          </ac:spMkLst>
        </pc:spChg>
      </pc:sldChg>
      <pc:sldChg chg="modSp mod">
        <pc:chgData name="Logan Hight" userId="9f91a70037587660" providerId="LiveId" clId="{CFAFDB87-83B5-44F8-81DC-B2805270A9DC}" dt="2025-04-20T06:33:49.124" v="5924" actId="20577"/>
        <pc:sldMkLst>
          <pc:docMk/>
          <pc:sldMk cId="1448478122" sldId="261"/>
        </pc:sldMkLst>
        <pc:spChg chg="mod">
          <ac:chgData name="Logan Hight" userId="9f91a70037587660" providerId="LiveId" clId="{CFAFDB87-83B5-44F8-81DC-B2805270A9DC}" dt="2025-04-20T06:33:49.124" v="5924" actId="20577"/>
          <ac:spMkLst>
            <pc:docMk/>
            <pc:sldMk cId="1448478122" sldId="261"/>
            <ac:spMk id="3" creationId="{D2FE4F92-13F8-E067-8CF1-C082ADA86987}"/>
          </ac:spMkLst>
        </pc:spChg>
      </pc:sldChg>
      <pc:sldChg chg="modSp mod">
        <pc:chgData name="Logan Hight" userId="9f91a70037587660" providerId="LiveId" clId="{CFAFDB87-83B5-44F8-81DC-B2805270A9DC}" dt="2025-04-20T05:39:57.115" v="830" actId="20577"/>
        <pc:sldMkLst>
          <pc:docMk/>
          <pc:sldMk cId="2408750395" sldId="262"/>
        </pc:sldMkLst>
        <pc:spChg chg="mod">
          <ac:chgData name="Logan Hight" userId="9f91a70037587660" providerId="LiveId" clId="{CFAFDB87-83B5-44F8-81DC-B2805270A9DC}" dt="2025-04-20T05:37:05.102" v="353" actId="20577"/>
          <ac:spMkLst>
            <pc:docMk/>
            <pc:sldMk cId="2408750395" sldId="262"/>
            <ac:spMk id="2" creationId="{A8711BC4-A656-76B8-BCBF-A3668212FA5F}"/>
          </ac:spMkLst>
        </pc:spChg>
        <pc:spChg chg="mod">
          <ac:chgData name="Logan Hight" userId="9f91a70037587660" providerId="LiveId" clId="{CFAFDB87-83B5-44F8-81DC-B2805270A9DC}" dt="2025-04-20T05:39:57.115" v="830" actId="20577"/>
          <ac:spMkLst>
            <pc:docMk/>
            <pc:sldMk cId="2408750395" sldId="262"/>
            <ac:spMk id="3" creationId="{7EDB31CC-AA07-1CA6-89FB-608A5F9E904C}"/>
          </ac:spMkLst>
        </pc:spChg>
      </pc:sldChg>
      <pc:sldChg chg="modSp mod">
        <pc:chgData name="Logan Hight" userId="9f91a70037587660" providerId="LiveId" clId="{CFAFDB87-83B5-44F8-81DC-B2805270A9DC}" dt="2025-04-20T05:42:02.748" v="1046" actId="20577"/>
        <pc:sldMkLst>
          <pc:docMk/>
          <pc:sldMk cId="4046044513" sldId="263"/>
        </pc:sldMkLst>
        <pc:spChg chg="mod">
          <ac:chgData name="Logan Hight" userId="9f91a70037587660" providerId="LiveId" clId="{CFAFDB87-83B5-44F8-81DC-B2805270A9DC}" dt="2025-04-20T05:37:19.582" v="378" actId="20577"/>
          <ac:spMkLst>
            <pc:docMk/>
            <pc:sldMk cId="4046044513" sldId="263"/>
            <ac:spMk id="2" creationId="{705A2466-FA8A-F5B7-A4A9-F10EEA462109}"/>
          </ac:spMkLst>
        </pc:spChg>
        <pc:spChg chg="mod">
          <ac:chgData name="Logan Hight" userId="9f91a70037587660" providerId="LiveId" clId="{CFAFDB87-83B5-44F8-81DC-B2805270A9DC}" dt="2025-04-20T05:42:02.748" v="1046" actId="20577"/>
          <ac:spMkLst>
            <pc:docMk/>
            <pc:sldMk cId="4046044513" sldId="263"/>
            <ac:spMk id="3" creationId="{C1204AF8-C07C-D3CC-8A05-244AEC3DA1DF}"/>
          </ac:spMkLst>
        </pc:spChg>
      </pc:sldChg>
      <pc:sldChg chg="del">
        <pc:chgData name="Logan Hight" userId="9f91a70037587660" providerId="LiveId" clId="{CFAFDB87-83B5-44F8-81DC-B2805270A9DC}" dt="2025-04-20T05:48:48.968" v="1654" actId="2696"/>
        <pc:sldMkLst>
          <pc:docMk/>
          <pc:sldMk cId="2556898" sldId="264"/>
        </pc:sldMkLst>
      </pc:sldChg>
      <pc:sldChg chg="delSp modSp mod">
        <pc:chgData name="Logan Hight" userId="9f91a70037587660" providerId="LiveId" clId="{CFAFDB87-83B5-44F8-81DC-B2805270A9DC}" dt="2025-04-20T05:45:13.753" v="1352" actId="20577"/>
        <pc:sldMkLst>
          <pc:docMk/>
          <pc:sldMk cId="3215830414" sldId="265"/>
        </pc:sldMkLst>
        <pc:spChg chg="mod">
          <ac:chgData name="Logan Hight" userId="9f91a70037587660" providerId="LiveId" clId="{CFAFDB87-83B5-44F8-81DC-B2805270A9DC}" dt="2025-04-20T05:42:56.860" v="1075" actId="20577"/>
          <ac:spMkLst>
            <pc:docMk/>
            <pc:sldMk cId="3215830414" sldId="265"/>
            <ac:spMk id="2" creationId="{033B6720-C453-8938-EEBE-902AF68546CF}"/>
          </ac:spMkLst>
        </pc:spChg>
        <pc:spChg chg="mod">
          <ac:chgData name="Logan Hight" userId="9f91a70037587660" providerId="LiveId" clId="{CFAFDB87-83B5-44F8-81DC-B2805270A9DC}" dt="2025-04-20T05:45:13.753" v="1352" actId="20577"/>
          <ac:spMkLst>
            <pc:docMk/>
            <pc:sldMk cId="3215830414" sldId="265"/>
            <ac:spMk id="3" creationId="{769F6E0D-AF25-5AAC-864D-2F8AA5E194D7}"/>
          </ac:spMkLst>
        </pc:spChg>
        <pc:picChg chg="del">
          <ac:chgData name="Logan Hight" userId="9f91a70037587660" providerId="LiveId" clId="{CFAFDB87-83B5-44F8-81DC-B2805270A9DC}" dt="2025-04-20T05:42:18.260" v="1047" actId="478"/>
          <ac:picMkLst>
            <pc:docMk/>
            <pc:sldMk cId="3215830414" sldId="265"/>
            <ac:picMk id="5" creationId="{7F19C85A-AE70-91BE-A157-9E5E1078CF2A}"/>
          </ac:picMkLst>
        </pc:picChg>
      </pc:sldChg>
      <pc:sldChg chg="addSp delSp modSp mod">
        <pc:chgData name="Logan Hight" userId="9f91a70037587660" providerId="LiveId" clId="{CFAFDB87-83B5-44F8-81DC-B2805270A9DC}" dt="2025-04-20T05:53:25.690" v="2227" actId="1076"/>
        <pc:sldMkLst>
          <pc:docMk/>
          <pc:sldMk cId="1554224881" sldId="266"/>
        </pc:sldMkLst>
        <pc:spChg chg="mod">
          <ac:chgData name="Logan Hight" userId="9f91a70037587660" providerId="LiveId" clId="{CFAFDB87-83B5-44F8-81DC-B2805270A9DC}" dt="2025-04-20T05:45:27.003" v="1379" actId="20577"/>
          <ac:spMkLst>
            <pc:docMk/>
            <pc:sldMk cId="1554224881" sldId="266"/>
            <ac:spMk id="2" creationId="{B4B6F1A2-58D6-590A-C6A9-28DF32B331AA}"/>
          </ac:spMkLst>
        </pc:spChg>
        <pc:spChg chg="mod">
          <ac:chgData name="Logan Hight" userId="9f91a70037587660" providerId="LiveId" clId="{CFAFDB87-83B5-44F8-81DC-B2805270A9DC}" dt="2025-04-20T05:51:32.757" v="2114" actId="20577"/>
          <ac:spMkLst>
            <pc:docMk/>
            <pc:sldMk cId="1554224881" sldId="266"/>
            <ac:spMk id="3" creationId="{20551975-16E6-4323-53EE-FD0C3B4514E0}"/>
          </ac:spMkLst>
        </pc:spChg>
        <pc:picChg chg="del">
          <ac:chgData name="Logan Hight" userId="9f91a70037587660" providerId="LiveId" clId="{CFAFDB87-83B5-44F8-81DC-B2805270A9DC}" dt="2025-04-20T05:42:27.389" v="1050" actId="478"/>
          <ac:picMkLst>
            <pc:docMk/>
            <pc:sldMk cId="1554224881" sldId="266"/>
            <ac:picMk id="5" creationId="{F6274658-9811-EEE3-036F-8A75FE425D8C}"/>
          </ac:picMkLst>
        </pc:picChg>
        <pc:picChg chg="add mod">
          <ac:chgData name="Logan Hight" userId="9f91a70037587660" providerId="LiveId" clId="{CFAFDB87-83B5-44F8-81DC-B2805270A9DC}" dt="2025-04-20T05:53:25.690" v="2227" actId="1076"/>
          <ac:picMkLst>
            <pc:docMk/>
            <pc:sldMk cId="1554224881" sldId="266"/>
            <ac:picMk id="6" creationId="{D9167946-F7A3-0B04-2CF6-8D4A432DC077}"/>
          </ac:picMkLst>
        </pc:picChg>
      </pc:sldChg>
      <pc:sldChg chg="addSp delSp modSp mod">
        <pc:chgData name="Logan Hight" userId="9f91a70037587660" providerId="LiveId" clId="{CFAFDB87-83B5-44F8-81DC-B2805270A9DC}" dt="2025-04-20T06:34:17.620" v="5931" actId="20577"/>
        <pc:sldMkLst>
          <pc:docMk/>
          <pc:sldMk cId="1859323925" sldId="267"/>
        </pc:sldMkLst>
        <pc:spChg chg="mod">
          <ac:chgData name="Logan Hight" userId="9f91a70037587660" providerId="LiveId" clId="{CFAFDB87-83B5-44F8-81DC-B2805270A9DC}" dt="2025-04-20T05:47:26.904" v="1592" actId="20577"/>
          <ac:spMkLst>
            <pc:docMk/>
            <pc:sldMk cId="1859323925" sldId="267"/>
            <ac:spMk id="2" creationId="{DA5DF609-79D5-2491-ED99-9F7DC844B499}"/>
          </ac:spMkLst>
        </pc:spChg>
        <pc:spChg chg="mod">
          <ac:chgData name="Logan Hight" userId="9f91a70037587660" providerId="LiveId" clId="{CFAFDB87-83B5-44F8-81DC-B2805270A9DC}" dt="2025-04-20T06:34:17.620" v="5931" actId="20577"/>
          <ac:spMkLst>
            <pc:docMk/>
            <pc:sldMk cId="1859323925" sldId="267"/>
            <ac:spMk id="3" creationId="{5B2E8C63-5112-09C2-D6E9-9E6C0BEF2E37}"/>
          </ac:spMkLst>
        </pc:spChg>
        <pc:picChg chg="del">
          <ac:chgData name="Logan Hight" userId="9f91a70037587660" providerId="LiveId" clId="{CFAFDB87-83B5-44F8-81DC-B2805270A9DC}" dt="2025-04-20T05:42:31.397" v="1052" actId="478"/>
          <ac:picMkLst>
            <pc:docMk/>
            <pc:sldMk cId="1859323925" sldId="267"/>
            <ac:picMk id="5" creationId="{8673827C-39FD-C905-F548-9F61CA1EC933}"/>
          </ac:picMkLst>
        </pc:picChg>
        <pc:picChg chg="add mod">
          <ac:chgData name="Logan Hight" userId="9f91a70037587660" providerId="LiveId" clId="{CFAFDB87-83B5-44F8-81DC-B2805270A9DC}" dt="2025-04-20T05:53:33.159" v="2228" actId="1076"/>
          <ac:picMkLst>
            <pc:docMk/>
            <pc:sldMk cId="1859323925" sldId="267"/>
            <ac:picMk id="6" creationId="{54B40580-2E71-F293-8CAC-3D58EF46D47C}"/>
          </ac:picMkLst>
        </pc:picChg>
      </pc:sldChg>
      <pc:sldChg chg="addSp modSp mod">
        <pc:chgData name="Logan Hight" userId="9f91a70037587660" providerId="LiveId" clId="{CFAFDB87-83B5-44F8-81DC-B2805270A9DC}" dt="2025-04-20T05:54:11.916" v="2233" actId="1076"/>
        <pc:sldMkLst>
          <pc:docMk/>
          <pc:sldMk cId="2119326200" sldId="268"/>
        </pc:sldMkLst>
        <pc:spChg chg="mod">
          <ac:chgData name="Logan Hight" userId="9f91a70037587660" providerId="LiveId" clId="{CFAFDB87-83B5-44F8-81DC-B2805270A9DC}" dt="2025-04-20T05:49:11.372" v="1683" actId="20577"/>
          <ac:spMkLst>
            <pc:docMk/>
            <pc:sldMk cId="2119326200" sldId="268"/>
            <ac:spMk id="2" creationId="{7928E20E-BA6B-516C-1E9F-525D931D2C79}"/>
          </ac:spMkLst>
        </pc:spChg>
        <pc:spChg chg="mod">
          <ac:chgData name="Logan Hight" userId="9f91a70037587660" providerId="LiveId" clId="{CFAFDB87-83B5-44F8-81DC-B2805270A9DC}" dt="2025-04-20T05:52:39.801" v="2223" actId="20577"/>
          <ac:spMkLst>
            <pc:docMk/>
            <pc:sldMk cId="2119326200" sldId="268"/>
            <ac:spMk id="3" creationId="{1DE0674D-EC5F-1EF1-E397-60B6460BE0FA}"/>
          </ac:spMkLst>
        </pc:spChg>
        <pc:picChg chg="add mod">
          <ac:chgData name="Logan Hight" userId="9f91a70037587660" providerId="LiveId" clId="{CFAFDB87-83B5-44F8-81DC-B2805270A9DC}" dt="2025-04-20T05:54:11.916" v="2233" actId="1076"/>
          <ac:picMkLst>
            <pc:docMk/>
            <pc:sldMk cId="2119326200" sldId="268"/>
            <ac:picMk id="5" creationId="{C88BC7A6-BCC8-23BB-8591-A04720367EB4}"/>
          </ac:picMkLst>
        </pc:picChg>
      </pc:sldChg>
      <pc:sldChg chg="modSp mod">
        <pc:chgData name="Logan Hight" userId="9f91a70037587660" providerId="LiveId" clId="{CFAFDB87-83B5-44F8-81DC-B2805270A9DC}" dt="2025-04-20T06:02:51.320" v="2919" actId="20577"/>
        <pc:sldMkLst>
          <pc:docMk/>
          <pc:sldMk cId="1227815077" sldId="269"/>
        </pc:sldMkLst>
        <pc:spChg chg="mod">
          <ac:chgData name="Logan Hight" userId="9f91a70037587660" providerId="LiveId" clId="{CFAFDB87-83B5-44F8-81DC-B2805270A9DC}" dt="2025-04-20T05:55:21.795" v="2272" actId="20577"/>
          <ac:spMkLst>
            <pc:docMk/>
            <pc:sldMk cId="1227815077" sldId="269"/>
            <ac:spMk id="2" creationId="{832F148F-3361-49AA-B154-94F3DAB824CA}"/>
          </ac:spMkLst>
        </pc:spChg>
        <pc:spChg chg="mod">
          <ac:chgData name="Logan Hight" userId="9f91a70037587660" providerId="LiveId" clId="{CFAFDB87-83B5-44F8-81DC-B2805270A9DC}" dt="2025-04-20T06:02:51.320" v="2919" actId="20577"/>
          <ac:spMkLst>
            <pc:docMk/>
            <pc:sldMk cId="1227815077" sldId="269"/>
            <ac:spMk id="3" creationId="{F0F469EF-4588-F2EB-5C30-BB2E73C9FF99}"/>
          </ac:spMkLst>
        </pc:spChg>
      </pc:sldChg>
      <pc:sldChg chg="modSp mod">
        <pc:chgData name="Logan Hight" userId="9f91a70037587660" providerId="LiveId" clId="{CFAFDB87-83B5-44F8-81DC-B2805270A9DC}" dt="2025-04-20T06:07:26.651" v="3456" actId="20577"/>
        <pc:sldMkLst>
          <pc:docMk/>
          <pc:sldMk cId="534789409" sldId="270"/>
        </pc:sldMkLst>
        <pc:spChg chg="mod">
          <ac:chgData name="Logan Hight" userId="9f91a70037587660" providerId="LiveId" clId="{CFAFDB87-83B5-44F8-81DC-B2805270A9DC}" dt="2025-04-20T06:03:00.915" v="2943" actId="20577"/>
          <ac:spMkLst>
            <pc:docMk/>
            <pc:sldMk cId="534789409" sldId="270"/>
            <ac:spMk id="2" creationId="{266A6250-ECD6-69DB-62D0-707ADE15C5F4}"/>
          </ac:spMkLst>
        </pc:spChg>
        <pc:spChg chg="mod">
          <ac:chgData name="Logan Hight" userId="9f91a70037587660" providerId="LiveId" clId="{CFAFDB87-83B5-44F8-81DC-B2805270A9DC}" dt="2025-04-20T06:07:26.651" v="3456" actId="20577"/>
          <ac:spMkLst>
            <pc:docMk/>
            <pc:sldMk cId="534789409" sldId="270"/>
            <ac:spMk id="3" creationId="{84BDB83E-0C2E-EB63-65F8-C05374FA1591}"/>
          </ac:spMkLst>
        </pc:spChg>
      </pc:sldChg>
      <pc:sldChg chg="addSp modSp mod">
        <pc:chgData name="Logan Hight" userId="9f91a70037587660" providerId="LiveId" clId="{CFAFDB87-83B5-44F8-81DC-B2805270A9DC}" dt="2025-04-20T06:24:02.383" v="5014" actId="20577"/>
        <pc:sldMkLst>
          <pc:docMk/>
          <pc:sldMk cId="1757580800" sldId="271"/>
        </pc:sldMkLst>
        <pc:spChg chg="mod">
          <ac:chgData name="Logan Hight" userId="9f91a70037587660" providerId="LiveId" clId="{CFAFDB87-83B5-44F8-81DC-B2805270A9DC}" dt="2025-04-20T06:03:55.973" v="3033" actId="20577"/>
          <ac:spMkLst>
            <pc:docMk/>
            <pc:sldMk cId="1757580800" sldId="271"/>
            <ac:spMk id="2" creationId="{5F4D319E-E4BA-11D3-5B72-66EC41F191BA}"/>
          </ac:spMkLst>
        </pc:spChg>
        <pc:spChg chg="mod">
          <ac:chgData name="Logan Hight" userId="9f91a70037587660" providerId="LiveId" clId="{CFAFDB87-83B5-44F8-81DC-B2805270A9DC}" dt="2025-04-20T06:24:02.383" v="5014" actId="20577"/>
          <ac:spMkLst>
            <pc:docMk/>
            <pc:sldMk cId="1757580800" sldId="271"/>
            <ac:spMk id="3" creationId="{4EB3F561-6615-B5E8-296A-5552AC8E7B07}"/>
          </ac:spMkLst>
        </pc:spChg>
        <pc:picChg chg="add mod">
          <ac:chgData name="Logan Hight" userId="9f91a70037587660" providerId="LiveId" clId="{CFAFDB87-83B5-44F8-81DC-B2805270A9DC}" dt="2025-04-20T06:17:44.058" v="4411" actId="1076"/>
          <ac:picMkLst>
            <pc:docMk/>
            <pc:sldMk cId="1757580800" sldId="271"/>
            <ac:picMk id="5" creationId="{A966EFCB-E260-2755-A4E3-DABD2C616E6E}"/>
          </ac:picMkLst>
        </pc:picChg>
      </pc:sldChg>
      <pc:sldChg chg="addSp delSp modSp mod">
        <pc:chgData name="Logan Hight" userId="9f91a70037587660" providerId="LiveId" clId="{CFAFDB87-83B5-44F8-81DC-B2805270A9DC}" dt="2025-04-20T06:24:06.526" v="5016" actId="20577"/>
        <pc:sldMkLst>
          <pc:docMk/>
          <pc:sldMk cId="1023357292" sldId="272"/>
        </pc:sldMkLst>
        <pc:spChg chg="mod">
          <ac:chgData name="Logan Hight" userId="9f91a70037587660" providerId="LiveId" clId="{CFAFDB87-83B5-44F8-81DC-B2805270A9DC}" dt="2025-04-20T06:04:21.529" v="3103" actId="20577"/>
          <ac:spMkLst>
            <pc:docMk/>
            <pc:sldMk cId="1023357292" sldId="272"/>
            <ac:spMk id="2" creationId="{AD676931-67F7-919B-0950-E2F6EB9685E1}"/>
          </ac:spMkLst>
        </pc:spChg>
        <pc:spChg chg="del mod">
          <ac:chgData name="Logan Hight" userId="9f91a70037587660" providerId="LiveId" clId="{CFAFDB87-83B5-44F8-81DC-B2805270A9DC}" dt="2025-04-20T06:10:47.328" v="3746"/>
          <ac:spMkLst>
            <pc:docMk/>
            <pc:sldMk cId="1023357292" sldId="272"/>
            <ac:spMk id="3" creationId="{5ABD1F42-AC10-1A3A-BEE2-98EE40BF4249}"/>
          </ac:spMkLst>
        </pc:spChg>
        <pc:spChg chg="add mod">
          <ac:chgData name="Logan Hight" userId="9f91a70037587660" providerId="LiveId" clId="{CFAFDB87-83B5-44F8-81DC-B2805270A9DC}" dt="2025-04-20T06:24:06.526" v="5016" actId="20577"/>
          <ac:spMkLst>
            <pc:docMk/>
            <pc:sldMk cId="1023357292" sldId="272"/>
            <ac:spMk id="7" creationId="{5D01A34E-BC23-B4B9-987A-60BA4F867CB9}"/>
          </ac:spMkLst>
        </pc:spChg>
        <pc:picChg chg="add del mod">
          <ac:chgData name="Logan Hight" userId="9f91a70037587660" providerId="LiveId" clId="{CFAFDB87-83B5-44F8-81DC-B2805270A9DC}" dt="2025-04-20T06:11:48.802" v="3750" actId="478"/>
          <ac:picMkLst>
            <pc:docMk/>
            <pc:sldMk cId="1023357292" sldId="272"/>
            <ac:picMk id="5" creationId="{5E6CB4B7-0ACA-28A1-DA74-36A3AC443499}"/>
          </ac:picMkLst>
        </pc:picChg>
        <pc:picChg chg="add mod">
          <ac:chgData name="Logan Hight" userId="9f91a70037587660" providerId="LiveId" clId="{CFAFDB87-83B5-44F8-81DC-B2805270A9DC}" dt="2025-04-20T06:18:06.598" v="4413" actId="1076"/>
          <ac:picMkLst>
            <pc:docMk/>
            <pc:sldMk cId="1023357292" sldId="272"/>
            <ac:picMk id="8" creationId="{BBFA0473-98DC-C61C-633D-F0E9F65F400F}"/>
          </ac:picMkLst>
        </pc:picChg>
      </pc:sldChg>
      <pc:sldChg chg="modSp mod">
        <pc:chgData name="Logan Hight" userId="9f91a70037587660" providerId="LiveId" clId="{CFAFDB87-83B5-44F8-81DC-B2805270A9DC}" dt="2025-04-20T06:20:20.249" v="4629" actId="20577"/>
        <pc:sldMkLst>
          <pc:docMk/>
          <pc:sldMk cId="3068942003" sldId="273"/>
        </pc:sldMkLst>
        <pc:spChg chg="mod">
          <ac:chgData name="Logan Hight" userId="9f91a70037587660" providerId="LiveId" clId="{CFAFDB87-83B5-44F8-81DC-B2805270A9DC}" dt="2025-04-20T06:13:25.860" v="3995" actId="20577"/>
          <ac:spMkLst>
            <pc:docMk/>
            <pc:sldMk cId="3068942003" sldId="273"/>
            <ac:spMk id="2" creationId="{9AFBE5F5-FDBE-EF35-3391-162134A06810}"/>
          </ac:spMkLst>
        </pc:spChg>
        <pc:spChg chg="mod">
          <ac:chgData name="Logan Hight" userId="9f91a70037587660" providerId="LiveId" clId="{CFAFDB87-83B5-44F8-81DC-B2805270A9DC}" dt="2025-04-20T06:20:20.249" v="4629" actId="20577"/>
          <ac:spMkLst>
            <pc:docMk/>
            <pc:sldMk cId="3068942003" sldId="273"/>
            <ac:spMk id="3" creationId="{0631C1DF-11C8-F6B0-DA82-1E736D09EF97}"/>
          </ac:spMkLst>
        </pc:spChg>
      </pc:sldChg>
      <pc:sldChg chg="delSp mod">
        <pc:chgData name="Logan Hight" userId="9f91a70037587660" providerId="LiveId" clId="{CFAFDB87-83B5-44F8-81DC-B2805270A9DC}" dt="2025-04-17T22:38:58.300" v="2" actId="478"/>
        <pc:sldMkLst>
          <pc:docMk/>
          <pc:sldMk cId="2803512859" sldId="275"/>
        </pc:sldMkLst>
      </pc:sldChg>
      <pc:sldChg chg="modSp new mod">
        <pc:chgData name="Logan Hight" userId="9f91a70037587660" providerId="LiveId" clId="{CFAFDB87-83B5-44F8-81DC-B2805270A9DC}" dt="2025-04-20T10:24:42.452" v="5943" actId="20577"/>
        <pc:sldMkLst>
          <pc:docMk/>
          <pc:sldMk cId="1842647311" sldId="276"/>
        </pc:sldMkLst>
        <pc:spChg chg="mod">
          <ac:chgData name="Logan Hight" userId="9f91a70037587660" providerId="LiveId" clId="{CFAFDB87-83B5-44F8-81DC-B2805270A9DC}" dt="2025-04-20T06:21:19.586" v="4681" actId="20577"/>
          <ac:spMkLst>
            <pc:docMk/>
            <pc:sldMk cId="1842647311" sldId="276"/>
            <ac:spMk id="2" creationId="{0D777F1A-D6D7-3B50-4979-BC62529CF78C}"/>
          </ac:spMkLst>
        </pc:spChg>
        <pc:spChg chg="mod">
          <ac:chgData name="Logan Hight" userId="9f91a70037587660" providerId="LiveId" clId="{CFAFDB87-83B5-44F8-81DC-B2805270A9DC}" dt="2025-04-20T10:24:42.452" v="5943" actId="20577"/>
          <ac:spMkLst>
            <pc:docMk/>
            <pc:sldMk cId="1842647311" sldId="276"/>
            <ac:spMk id="3" creationId="{FEB72701-3CD8-0F63-564B-B62903C17212}"/>
          </ac:spMkLst>
        </pc:spChg>
      </pc:sldChg>
      <pc:sldChg chg="modSp new mod">
        <pc:chgData name="Logan Hight" userId="9f91a70037587660" providerId="LiveId" clId="{CFAFDB87-83B5-44F8-81DC-B2805270A9DC}" dt="2025-04-20T06:30:16.971" v="5796" actId="20577"/>
        <pc:sldMkLst>
          <pc:docMk/>
          <pc:sldMk cId="3015630275" sldId="277"/>
        </pc:sldMkLst>
        <pc:spChg chg="mod">
          <ac:chgData name="Logan Hight" userId="9f91a70037587660" providerId="LiveId" clId="{CFAFDB87-83B5-44F8-81DC-B2805270A9DC}" dt="2025-04-20T06:20:52.324" v="4637" actId="20577"/>
          <ac:spMkLst>
            <pc:docMk/>
            <pc:sldMk cId="3015630275" sldId="277"/>
            <ac:spMk id="2" creationId="{5CCF900B-F4E6-C151-0916-4CA160A670CE}"/>
          </ac:spMkLst>
        </pc:spChg>
        <pc:spChg chg="mod">
          <ac:chgData name="Logan Hight" userId="9f91a70037587660" providerId="LiveId" clId="{CFAFDB87-83B5-44F8-81DC-B2805270A9DC}" dt="2025-04-20T06:30:16.971" v="5796" actId="20577"/>
          <ac:spMkLst>
            <pc:docMk/>
            <pc:sldMk cId="3015630275" sldId="277"/>
            <ac:spMk id="3" creationId="{47E38D4F-2F49-2767-16E2-64D519C521B8}"/>
          </ac:spMkLst>
        </pc:spChg>
      </pc:sldChg>
      <pc:sldChg chg="addSp modSp new mod">
        <pc:chgData name="Logan Hight" userId="9f91a70037587660" providerId="LiveId" clId="{CFAFDB87-83B5-44F8-81DC-B2805270A9DC}" dt="2025-04-20T06:24:29.453" v="5022" actId="1076"/>
        <pc:sldMkLst>
          <pc:docMk/>
          <pc:sldMk cId="3451933442" sldId="278"/>
        </pc:sldMkLst>
        <pc:spChg chg="mod">
          <ac:chgData name="Logan Hight" userId="9f91a70037587660" providerId="LiveId" clId="{CFAFDB87-83B5-44F8-81DC-B2805270A9DC}" dt="2025-04-20T06:22:25.066" v="4766" actId="20577"/>
          <ac:spMkLst>
            <pc:docMk/>
            <pc:sldMk cId="3451933442" sldId="278"/>
            <ac:spMk id="2" creationId="{5C94C171-C741-8686-2FEB-CFF8AC883559}"/>
          </ac:spMkLst>
        </pc:spChg>
        <pc:spChg chg="mod">
          <ac:chgData name="Logan Hight" userId="9f91a70037587660" providerId="LiveId" clId="{CFAFDB87-83B5-44F8-81DC-B2805270A9DC}" dt="2025-04-20T06:23:55.506" v="5012" actId="20577"/>
          <ac:spMkLst>
            <pc:docMk/>
            <pc:sldMk cId="3451933442" sldId="278"/>
            <ac:spMk id="3" creationId="{9020698B-F739-8802-8876-7362FF67D19E}"/>
          </ac:spMkLst>
        </pc:spChg>
        <pc:picChg chg="add mod">
          <ac:chgData name="Logan Hight" userId="9f91a70037587660" providerId="LiveId" clId="{CFAFDB87-83B5-44F8-81DC-B2805270A9DC}" dt="2025-04-20T06:24:29.453" v="5022" actId="1076"/>
          <ac:picMkLst>
            <pc:docMk/>
            <pc:sldMk cId="3451933442" sldId="278"/>
            <ac:picMk id="5" creationId="{DDA82350-4E3E-5976-CCED-D5CF90AD466A}"/>
          </ac:picMkLst>
        </pc:picChg>
      </pc:sldChg>
      <pc:sldChg chg="addSp delSp modSp new mod">
        <pc:chgData name="Logan Hight" userId="9f91a70037587660" providerId="LiveId" clId="{CFAFDB87-83B5-44F8-81DC-B2805270A9DC}" dt="2025-04-20T18:41:29.675" v="6072" actId="1076"/>
        <pc:sldMkLst>
          <pc:docMk/>
          <pc:sldMk cId="3861305000" sldId="279"/>
        </pc:sldMkLst>
        <pc:spChg chg="mod">
          <ac:chgData name="Logan Hight" userId="9f91a70037587660" providerId="LiveId" clId="{CFAFDB87-83B5-44F8-81DC-B2805270A9DC}" dt="2025-04-20T18:39:24.596" v="6005" actId="20577"/>
          <ac:spMkLst>
            <pc:docMk/>
            <pc:sldMk cId="3861305000" sldId="279"/>
            <ac:spMk id="2" creationId="{FCE30BE9-01BF-1013-7FDA-593921A7A721}"/>
          </ac:spMkLst>
        </pc:spChg>
        <pc:spChg chg="del">
          <ac:chgData name="Logan Hight" userId="9f91a70037587660" providerId="LiveId" clId="{CFAFDB87-83B5-44F8-81DC-B2805270A9DC}" dt="2025-04-20T18:38:59.047" v="5959"/>
          <ac:spMkLst>
            <pc:docMk/>
            <pc:sldMk cId="3861305000" sldId="279"/>
            <ac:spMk id="3" creationId="{114D9C1B-2EF5-FEE6-ABB6-8F8B573F8FB3}"/>
          </ac:spMkLst>
        </pc:spChg>
        <pc:spChg chg="add mod">
          <ac:chgData name="Logan Hight" userId="9f91a70037587660" providerId="LiveId" clId="{CFAFDB87-83B5-44F8-81DC-B2805270A9DC}" dt="2025-04-20T18:40:44.699" v="6068" actId="20577"/>
          <ac:spMkLst>
            <pc:docMk/>
            <pc:sldMk cId="3861305000" sldId="279"/>
            <ac:spMk id="7" creationId="{8A9E4348-2AF7-571A-379E-9701342932D6}"/>
          </ac:spMkLst>
        </pc:spChg>
        <pc:picChg chg="add del mod">
          <ac:chgData name="Logan Hight" userId="9f91a70037587660" providerId="LiveId" clId="{CFAFDB87-83B5-44F8-81DC-B2805270A9DC}" dt="2025-04-20T18:40:30.405" v="6007" actId="478"/>
          <ac:picMkLst>
            <pc:docMk/>
            <pc:sldMk cId="3861305000" sldId="279"/>
            <ac:picMk id="5" creationId="{BC88E8E2-B159-D483-C61E-70B54FFA56A3}"/>
          </ac:picMkLst>
        </pc:picChg>
        <pc:picChg chg="add mod">
          <ac:chgData name="Logan Hight" userId="9f91a70037587660" providerId="LiveId" clId="{CFAFDB87-83B5-44F8-81DC-B2805270A9DC}" dt="2025-04-20T18:41:29.675" v="6072" actId="1076"/>
          <ac:picMkLst>
            <pc:docMk/>
            <pc:sldMk cId="3861305000" sldId="279"/>
            <ac:picMk id="8" creationId="{D54D7F79-487B-83CA-B59B-6615579C8BC8}"/>
          </ac:picMkLst>
        </pc:picChg>
      </pc:sldChg>
    </pc:docChg>
  </pc:docChgLst>
  <pc:docChgLst>
    <pc:chgData name="Logan Hight" userId="9f91a70037587660" providerId="LiveId" clId="{D97E32D5-4B68-4D46-B334-E8AD19DA9909}"/>
    <pc:docChg chg="modSld">
      <pc:chgData name="Logan Hight" userId="9f91a70037587660" providerId="LiveId" clId="{D97E32D5-4B68-4D46-B334-E8AD19DA9909}" dt="2025-04-09T21:12:08.787" v="15" actId="20577"/>
      <pc:docMkLst>
        <pc:docMk/>
      </pc:docMkLst>
      <pc:sldChg chg="modNotesTx">
        <pc:chgData name="Logan Hight" userId="9f91a70037587660" providerId="LiveId" clId="{D97E32D5-4B68-4D46-B334-E8AD19DA9909}" dt="2025-04-09T21:07:58.052" v="0" actId="20577"/>
        <pc:sldMkLst>
          <pc:docMk/>
          <pc:sldMk cId="2983393503" sldId="260"/>
        </pc:sldMkLst>
      </pc:sldChg>
      <pc:sldChg chg="modNotesTx">
        <pc:chgData name="Logan Hight" userId="9f91a70037587660" providerId="LiveId" clId="{D97E32D5-4B68-4D46-B334-E8AD19DA9909}" dt="2025-04-09T21:08:01.533" v="1" actId="20577"/>
        <pc:sldMkLst>
          <pc:docMk/>
          <pc:sldMk cId="1448478122" sldId="261"/>
        </pc:sldMkLst>
      </pc:sldChg>
      <pc:sldChg chg="modNotesTx">
        <pc:chgData name="Logan Hight" userId="9f91a70037587660" providerId="LiveId" clId="{D97E32D5-4B68-4D46-B334-E8AD19DA9909}" dt="2025-04-09T21:08:03.754" v="2" actId="20577"/>
        <pc:sldMkLst>
          <pc:docMk/>
          <pc:sldMk cId="2408750395" sldId="262"/>
        </pc:sldMkLst>
      </pc:sldChg>
      <pc:sldChg chg="modNotesTx">
        <pc:chgData name="Logan Hight" userId="9f91a70037587660" providerId="LiveId" clId="{D97E32D5-4B68-4D46-B334-E8AD19DA9909}" dt="2025-04-09T21:08:06.097" v="3" actId="20577"/>
        <pc:sldMkLst>
          <pc:docMk/>
          <pc:sldMk cId="4046044513" sldId="263"/>
        </pc:sldMkLst>
      </pc:sldChg>
      <pc:sldChg chg="modNotesTx">
        <pc:chgData name="Logan Hight" userId="9f91a70037587660" providerId="LiveId" clId="{D97E32D5-4B68-4D46-B334-E8AD19DA9909}" dt="2025-04-09T21:08:08.755" v="4" actId="20577"/>
        <pc:sldMkLst>
          <pc:docMk/>
          <pc:sldMk cId="2556898" sldId="264"/>
        </pc:sldMkLst>
      </pc:sldChg>
      <pc:sldChg chg="modNotesTx">
        <pc:chgData name="Logan Hight" userId="9f91a70037587660" providerId="LiveId" clId="{D97E32D5-4B68-4D46-B334-E8AD19DA9909}" dt="2025-04-09T21:08:10.862" v="5" actId="20577"/>
        <pc:sldMkLst>
          <pc:docMk/>
          <pc:sldMk cId="3215830414" sldId="265"/>
        </pc:sldMkLst>
      </pc:sldChg>
      <pc:sldChg chg="modNotesTx">
        <pc:chgData name="Logan Hight" userId="9f91a70037587660" providerId="LiveId" clId="{D97E32D5-4B68-4D46-B334-E8AD19DA9909}" dt="2025-04-09T21:08:13.241" v="6" actId="20577"/>
        <pc:sldMkLst>
          <pc:docMk/>
          <pc:sldMk cId="1554224881" sldId="266"/>
        </pc:sldMkLst>
      </pc:sldChg>
      <pc:sldChg chg="modNotesTx">
        <pc:chgData name="Logan Hight" userId="9f91a70037587660" providerId="LiveId" clId="{D97E32D5-4B68-4D46-B334-E8AD19DA9909}" dt="2025-04-09T21:08:15.055" v="7" actId="20577"/>
        <pc:sldMkLst>
          <pc:docMk/>
          <pc:sldMk cId="1859323925" sldId="267"/>
        </pc:sldMkLst>
      </pc:sldChg>
      <pc:sldChg chg="modNotesTx">
        <pc:chgData name="Logan Hight" userId="9f91a70037587660" providerId="LiveId" clId="{D97E32D5-4B68-4D46-B334-E8AD19DA9909}" dt="2025-04-09T21:08:18.425" v="8" actId="20577"/>
        <pc:sldMkLst>
          <pc:docMk/>
          <pc:sldMk cId="2119326200" sldId="268"/>
        </pc:sldMkLst>
      </pc:sldChg>
      <pc:sldChg chg="modSp mod modNotesTx">
        <pc:chgData name="Logan Hight" userId="9f91a70037587660" providerId="LiveId" clId="{D97E32D5-4B68-4D46-B334-E8AD19DA9909}" dt="2025-04-09T21:12:08.787" v="15" actId="20577"/>
        <pc:sldMkLst>
          <pc:docMk/>
          <pc:sldMk cId="1227815077" sldId="269"/>
        </pc:sldMkLst>
        <pc:spChg chg="mod">
          <ac:chgData name="Logan Hight" userId="9f91a70037587660" providerId="LiveId" clId="{D97E32D5-4B68-4D46-B334-E8AD19DA9909}" dt="2025-04-09T21:12:08.787" v="15" actId="20577"/>
          <ac:spMkLst>
            <pc:docMk/>
            <pc:sldMk cId="1227815077" sldId="269"/>
            <ac:spMk id="3" creationId="{F0F469EF-4588-F2EB-5C30-BB2E73C9FF99}"/>
          </ac:spMkLst>
        </pc:spChg>
      </pc:sldChg>
      <pc:sldChg chg="modNotesTx">
        <pc:chgData name="Logan Hight" userId="9f91a70037587660" providerId="LiveId" clId="{D97E32D5-4B68-4D46-B334-E8AD19DA9909}" dt="2025-04-09T21:08:22.688" v="10" actId="20577"/>
        <pc:sldMkLst>
          <pc:docMk/>
          <pc:sldMk cId="534789409" sldId="270"/>
        </pc:sldMkLst>
      </pc:sldChg>
      <pc:sldChg chg="modNotesTx">
        <pc:chgData name="Logan Hight" userId="9f91a70037587660" providerId="LiveId" clId="{D97E32D5-4B68-4D46-B334-E8AD19DA9909}" dt="2025-04-09T21:08:24.465" v="11" actId="20577"/>
        <pc:sldMkLst>
          <pc:docMk/>
          <pc:sldMk cId="1757580800" sldId="271"/>
        </pc:sldMkLst>
      </pc:sldChg>
      <pc:sldChg chg="modNotesTx">
        <pc:chgData name="Logan Hight" userId="9f91a70037587660" providerId="LiveId" clId="{D97E32D5-4B68-4D46-B334-E8AD19DA9909}" dt="2025-04-09T21:08:28.111" v="12" actId="20577"/>
        <pc:sldMkLst>
          <pc:docMk/>
          <pc:sldMk cId="1023357292" sldId="272"/>
        </pc:sldMkLst>
      </pc:sldChg>
      <pc:sldChg chg="modNotesTx">
        <pc:chgData name="Logan Hight" userId="9f91a70037587660" providerId="LiveId" clId="{D97E32D5-4B68-4D46-B334-E8AD19DA9909}" dt="2025-04-09T21:08:32.149" v="13" actId="20577"/>
        <pc:sldMkLst>
          <pc:docMk/>
          <pc:sldMk cId="3068942003" sldId="273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F05E3A0-B43D-4ECC-B852-CFDB55C959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FE80EA-3240-4959-BA3B-B0BFEE3E57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937000" y="0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001350-0275-41CE-BD6A-51BD6F8AB3AD}" type="datetimeFigureOut">
              <a:rPr lang="en-US" smtClean="0"/>
              <a:t>4/20/2025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EDA7B4-E401-40AF-8297-75548E5435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2B3679-46FF-4634-831A-47D8D3FD652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937000" y="8772525"/>
            <a:ext cx="3011488" cy="4635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3E7847-D908-4A52-BA3E-B9D05FBB08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27912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eg>
</file>

<file path=ppt/media/image4.jpe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87463" y="114300"/>
            <a:ext cx="4448175" cy="25034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0" y="2713181"/>
            <a:ext cx="6950075" cy="652289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204445" y="22578"/>
            <a:ext cx="723052" cy="46355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txBody>
          <a:bodyPr vert="horz" lIns="0" tIns="45720" rIns="0" bIns="45720" rtlCol="0" anchor="ctr"/>
          <a:lstStyle>
            <a:lvl1pPr algn="ctr">
              <a:defRPr sz="160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fld id="{46956D9F-6166-4DF3-9862-42FD514906B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48109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08928" rtl="0" eaLnBrk="1" latinLnBrk="0" hangingPunct="1">
      <a:defRPr sz="2200" kern="1200">
        <a:solidFill>
          <a:schemeClr val="tx1"/>
        </a:solidFill>
        <a:latin typeface="Times New Roman" panose="02020603050405020304" pitchFamily="18" charset="0"/>
        <a:ea typeface="+mn-ea"/>
        <a:cs typeface="Times New Roman" panose="02020603050405020304" pitchFamily="18" charset="0"/>
      </a:defRPr>
    </a:lvl1pPr>
    <a:lvl2pPr marL="454464" algn="l" defTabSz="908928" rtl="0" eaLnBrk="1" latinLnBrk="0" hangingPunct="1">
      <a:defRPr sz="119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08928" algn="l" defTabSz="908928" rtl="0" eaLnBrk="1" latinLnBrk="0" hangingPunct="1">
      <a:defRPr sz="119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63392" algn="l" defTabSz="908928" rtl="0" eaLnBrk="1" latinLnBrk="0" hangingPunct="1">
      <a:defRPr sz="119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17856" algn="l" defTabSz="908928" rtl="0" eaLnBrk="1" latinLnBrk="0" hangingPunct="1">
      <a:defRPr sz="1193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72320" algn="l" defTabSz="908928" rtl="0" eaLnBrk="1" latinLnBrk="0" hangingPunct="1">
      <a:defRPr sz="1193" kern="1200">
        <a:solidFill>
          <a:schemeClr val="tx1"/>
        </a:solidFill>
        <a:latin typeface="+mn-lt"/>
        <a:ea typeface="+mn-ea"/>
        <a:cs typeface="+mn-cs"/>
      </a:defRPr>
    </a:lvl6pPr>
    <a:lvl7pPr marL="2726785" algn="l" defTabSz="908928" rtl="0" eaLnBrk="1" latinLnBrk="0" hangingPunct="1">
      <a:defRPr sz="1193" kern="1200">
        <a:solidFill>
          <a:schemeClr val="tx1"/>
        </a:solidFill>
        <a:latin typeface="+mn-lt"/>
        <a:ea typeface="+mn-ea"/>
        <a:cs typeface="+mn-cs"/>
      </a:defRPr>
    </a:lvl7pPr>
    <a:lvl8pPr marL="3181249" algn="l" defTabSz="908928" rtl="0" eaLnBrk="1" latinLnBrk="0" hangingPunct="1">
      <a:defRPr sz="1193" kern="1200">
        <a:solidFill>
          <a:schemeClr val="tx1"/>
        </a:solidFill>
        <a:latin typeface="+mn-lt"/>
        <a:ea typeface="+mn-ea"/>
        <a:cs typeface="+mn-cs"/>
      </a:defRPr>
    </a:lvl8pPr>
    <a:lvl9pPr marL="3635713" algn="l" defTabSz="908928" rtl="0" eaLnBrk="1" latinLnBrk="0" hangingPunct="1">
      <a:defRPr sz="1193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orient="horz" pos="2909" userDrawn="1">
          <p15:clr>
            <a:srgbClr val="F26B43"/>
          </p15:clr>
        </p15:guide>
        <p15:guide id="2" pos="2189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206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328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0689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28783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9529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1537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017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5585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4516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9495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56506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6477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3420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956D9F-6166-4DF3-9862-42FD514906BA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9524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E29E761-9528-4F17-B413-B1D26A007EF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ltGray">
          <a:xfrm>
            <a:off x="-1" y="-3313"/>
            <a:ext cx="12192002" cy="686131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722501" y="0"/>
            <a:ext cx="11335446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734575" y="1296203"/>
            <a:ext cx="11309582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en-US" sz="20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30678" y="1742492"/>
            <a:ext cx="11327269" cy="566020"/>
          </a:xfrm>
          <a:prstGeom prst="rect">
            <a:avLst/>
          </a:prstGeom>
        </p:spPr>
        <p:txBody>
          <a:bodyPr lIns="0" rIns="0" bIns="0" anchor="t">
            <a:normAutofit/>
          </a:bodyPr>
          <a:lstStyle>
            <a:lvl1pPr marL="0" indent="0">
              <a:buFontTx/>
              <a:buNone/>
              <a:defRPr sz="1600" i="1">
                <a:solidFill>
                  <a:schemeClr val="bg1"/>
                </a:solidFill>
              </a:defRPr>
            </a:lvl1pPr>
            <a:lvl2pPr marL="254724" indent="0">
              <a:buFontTx/>
              <a:buNone/>
              <a:defRPr/>
            </a:lvl2pPr>
            <a:lvl3pPr marL="509447" indent="0">
              <a:buFontTx/>
              <a:buNone/>
              <a:defRPr/>
            </a:lvl3pPr>
            <a:lvl4pPr marL="764171" indent="0">
              <a:buFontTx/>
              <a:buNone/>
              <a:defRPr/>
            </a:lvl4pPr>
            <a:lvl5pPr marL="1018894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8D6EF0-D566-6845-AD87-0A792C660BA4}"/>
              </a:ext>
            </a:extLst>
          </p:cNvPr>
          <p:cNvCxnSpPr>
            <a:cxnSpLocks/>
          </p:cNvCxnSpPr>
          <p:nvPr/>
        </p:nvCxnSpPr>
        <p:spPr bwMode="auto">
          <a:xfrm>
            <a:off x="740205" y="1285501"/>
            <a:ext cx="45330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Group 4">
            <a:extLst>
              <a:ext uri="{FF2B5EF4-FFF2-40B4-BE49-F238E27FC236}">
                <a16:creationId xmlns:a16="http://schemas.microsoft.com/office/drawing/2014/main" id="{80F863A6-B06C-4380-AF09-0C2BAF9C9653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712973" y="5595196"/>
            <a:ext cx="1784691" cy="526205"/>
            <a:chOff x="5783" y="3319"/>
            <a:chExt cx="2126" cy="627"/>
          </a:xfrm>
          <a:solidFill>
            <a:schemeClr val="bg1"/>
          </a:solidFill>
        </p:grpSpPr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id="{FBE218FF-997C-41E1-9E8E-5420EEC8B1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055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8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7" name="Freeform 6">
              <a:extLst>
                <a:ext uri="{FF2B5EF4-FFF2-40B4-BE49-F238E27FC236}">
                  <a16:creationId xmlns:a16="http://schemas.microsoft.com/office/drawing/2014/main" id="{245AE3A5-7692-49DB-939A-5DB27B6179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055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8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1BD011E3-C685-4B53-B556-F4F51D4BAC3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055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8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D4ACFCD2-0F4F-46B9-8A6E-317ED9A274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0552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783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91172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454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 Half Image Righ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 userDrawn="1"/>
        </p:nvCxnSpPr>
        <p:spPr>
          <a:xfrm>
            <a:off x="486860" y="3907784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 userDrawn="1"/>
        </p:nvCxnSpPr>
        <p:spPr>
          <a:xfrm>
            <a:off x="486860" y="3125439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50885" y="3137020"/>
            <a:ext cx="5369708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800" b="1" dirty="0">
                <a:solidFill>
                  <a:schemeClr val="accent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169816" lvl="0" indent="-169816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0885" y="4101309"/>
            <a:ext cx="5369708" cy="101588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lang="en-US" sz="1800" b="0" i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14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57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450885" y="541769"/>
            <a:ext cx="536970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9F2DA49-65B9-4D18-A939-6F01CCCE26C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4" t="-1" r="21082" b="-1"/>
          <a:stretch/>
        </p:blipFill>
        <p:spPr>
          <a:xfrm>
            <a:off x="5954403" y="0"/>
            <a:ext cx="6237598" cy="6858000"/>
          </a:xfrm>
          <a:prstGeom prst="rect">
            <a:avLst/>
          </a:prstGeom>
        </p:spPr>
      </p:pic>
      <p:grpSp>
        <p:nvGrpSpPr>
          <p:cNvPr id="18" name="Graphic 6">
            <a:extLst>
              <a:ext uri="{FF2B5EF4-FFF2-40B4-BE49-F238E27FC236}">
                <a16:creationId xmlns:a16="http://schemas.microsoft.com/office/drawing/2014/main" id="{4C7E86BF-8D43-4732-8B71-D95DF30975EA}"/>
              </a:ext>
            </a:extLst>
          </p:cNvPr>
          <p:cNvGrpSpPr/>
          <p:nvPr userDrawn="1"/>
        </p:nvGrpSpPr>
        <p:grpSpPr>
          <a:xfrm>
            <a:off x="441440" y="5959228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DC349AB-0B15-4C58-8F52-A2755AC76E2B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C679B04-13C1-47F2-AF79-5F6475731BF9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43CD5016-CDE8-45F3-B0F2-748D0E12FA1B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F94CD739-96E8-40BF-AD4B-D6452C802A75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E1B7926D-897A-45FC-AE20-B62D82E5D6AA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29637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2" pos="374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tr Graphic Right Txt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E8AD397B-833A-4C60-9751-F2377CE12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609" r="40772"/>
          <a:stretch/>
        </p:blipFill>
        <p:spPr>
          <a:xfrm>
            <a:off x="8993943" y="0"/>
            <a:ext cx="3198059" cy="6858000"/>
          </a:xfrm>
          <a:prstGeom prst="rect">
            <a:avLst/>
          </a:prstGeom>
        </p:spPr>
      </p:pic>
      <p:grpSp>
        <p:nvGrpSpPr>
          <p:cNvPr id="15" name="Graphic 6">
            <a:extLst>
              <a:ext uri="{FF2B5EF4-FFF2-40B4-BE49-F238E27FC236}">
                <a16:creationId xmlns:a16="http://schemas.microsoft.com/office/drawing/2014/main" id="{7D4587CC-9435-4DB2-9CE3-587E2F9203E2}"/>
              </a:ext>
            </a:extLst>
          </p:cNvPr>
          <p:cNvGrpSpPr/>
          <p:nvPr userDrawn="1"/>
        </p:nvGrpSpPr>
        <p:grpSpPr>
          <a:xfrm>
            <a:off x="9813305" y="5564549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F38360E-27CC-4F82-999F-162B08563DA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6AB2737-EC9F-4FC1-A040-32EE7D578018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5F83F1F-315A-424F-B82E-3B6F32FDCCBC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302EA923-F341-4504-B455-5A15C34D65C7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EDE21661-DA14-4073-9086-EF3E61FF7E83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56AAE80-D852-498C-BA80-4018432B6877}"/>
              </a:ext>
            </a:extLst>
          </p:cNvPr>
          <p:cNvCxnSpPr>
            <a:cxnSpLocks/>
          </p:cNvCxnSpPr>
          <p:nvPr userDrawn="1"/>
        </p:nvCxnSpPr>
        <p:spPr>
          <a:xfrm>
            <a:off x="188964" y="671267"/>
            <a:ext cx="868890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88962" y="1"/>
            <a:ext cx="8756032" cy="626066"/>
          </a:xfrm>
        </p:spPr>
        <p:txBody>
          <a:bodyPr wrap="none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4948646-6291-42B6-81D8-77307E5397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88962" y="847290"/>
            <a:ext cx="8747641" cy="5903889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lnSpc>
                <a:spcPct val="95000"/>
              </a:lnSpc>
              <a:spcAft>
                <a:spcPts val="1189"/>
              </a:spcAft>
              <a:defRPr sz="2400">
                <a:solidFill>
                  <a:schemeClr val="bg1"/>
                </a:solidFill>
              </a:defRPr>
            </a:lvl1pPr>
            <a:lvl2pPr>
              <a:lnSpc>
                <a:spcPct val="95000"/>
              </a:lnSpc>
              <a:spcAft>
                <a:spcPts val="1189"/>
              </a:spcAft>
              <a:defRPr sz="1800">
                <a:solidFill>
                  <a:schemeClr val="bg1"/>
                </a:solidFill>
              </a:defRPr>
            </a:lvl2pPr>
            <a:lvl3pPr>
              <a:lnSpc>
                <a:spcPct val="95000"/>
              </a:lnSpc>
              <a:spcAft>
                <a:spcPts val="1189"/>
              </a:spcAft>
              <a:defRPr sz="1800">
                <a:solidFill>
                  <a:schemeClr val="bg1"/>
                </a:solidFill>
              </a:defRPr>
            </a:lvl3pPr>
            <a:lvl4pPr>
              <a:lnSpc>
                <a:spcPct val="95000"/>
              </a:lnSpc>
              <a:spcAft>
                <a:spcPts val="1189"/>
              </a:spcAft>
              <a:defRPr sz="1600">
                <a:solidFill>
                  <a:schemeClr val="bg1"/>
                </a:solidFill>
              </a:defRPr>
            </a:lvl4pPr>
            <a:lvl5pPr>
              <a:lnSpc>
                <a:spcPct val="95000"/>
              </a:lnSpc>
              <a:spcAft>
                <a:spcPts val="1189"/>
              </a:spcAft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71DF992F-3694-4696-BEC7-3EA7464158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1">
                <a:solidFill>
                  <a:schemeClr val="bg1"/>
                </a:solidFill>
              </a:defRPr>
            </a:lvl1pPr>
          </a:lstStyle>
          <a:p>
            <a:pPr defTabSz="905525">
              <a:defRPr/>
            </a:pPr>
            <a:fld id="{B3BD2672-75C2-438C-BF59-C55A35C73CD5}" type="slidenum">
              <a:rPr lang="en-US" smtClean="0">
                <a:solidFill>
                  <a:prstClr val="white"/>
                </a:solidFill>
              </a:rPr>
              <a:pPr defTabSz="905525"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98752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Qtr Graphic Left Txt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3">
            <a:extLst>
              <a:ext uri="{FF2B5EF4-FFF2-40B4-BE49-F238E27FC236}">
                <a16:creationId xmlns:a16="http://schemas.microsoft.com/office/drawing/2014/main" id="{E8AD397B-833A-4C60-9751-F2377CE1264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2609" r="40772"/>
          <a:stretch/>
        </p:blipFill>
        <p:spPr>
          <a:xfrm>
            <a:off x="0" y="0"/>
            <a:ext cx="3198059" cy="6858000"/>
          </a:xfrm>
          <a:prstGeom prst="rect">
            <a:avLst/>
          </a:prstGeom>
        </p:spPr>
      </p:pic>
      <p:grpSp>
        <p:nvGrpSpPr>
          <p:cNvPr id="15" name="Graphic 6">
            <a:extLst>
              <a:ext uri="{FF2B5EF4-FFF2-40B4-BE49-F238E27FC236}">
                <a16:creationId xmlns:a16="http://schemas.microsoft.com/office/drawing/2014/main" id="{347614E1-499B-44C9-952C-1D853D6B6918}"/>
              </a:ext>
            </a:extLst>
          </p:cNvPr>
          <p:cNvGrpSpPr/>
          <p:nvPr userDrawn="1"/>
        </p:nvGrpSpPr>
        <p:grpSpPr>
          <a:xfrm>
            <a:off x="806108" y="5564549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0AE9AA46-9CD7-40EB-93D3-7686A251B0F1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80AECBC-3F49-4210-8C16-474D6281402E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61BEB06F-7D36-45F0-9F45-325B39D7EBC9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8F00E03-9944-4630-8FAD-6827AEA865CF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9975A6D-E4FA-46E6-9262-31F8184D41E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56AAE80-D852-498C-BA80-4018432B6877}"/>
              </a:ext>
            </a:extLst>
          </p:cNvPr>
          <p:cNvCxnSpPr>
            <a:cxnSpLocks/>
          </p:cNvCxnSpPr>
          <p:nvPr userDrawn="1"/>
        </p:nvCxnSpPr>
        <p:spPr>
          <a:xfrm>
            <a:off x="3390196" y="671267"/>
            <a:ext cx="861284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3390197" y="1"/>
            <a:ext cx="8801804" cy="611552"/>
          </a:xfrm>
        </p:spPr>
        <p:txBody>
          <a:bodyPr wrap="none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4948646-6291-42B6-81D8-77307E53972A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390197" y="788566"/>
            <a:ext cx="8801804" cy="5962612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en-US" sz="2400">
                <a:solidFill>
                  <a:schemeClr val="bg1"/>
                </a:solidFill>
              </a:defRPr>
            </a:lvl1pPr>
            <a:lvl2pPr>
              <a:defRPr lang="en-US" sz="1800">
                <a:solidFill>
                  <a:schemeClr val="bg1"/>
                </a:solidFill>
              </a:defRPr>
            </a:lvl2pPr>
            <a:lvl3pPr>
              <a:defRPr lang="en-US" sz="1800">
                <a:solidFill>
                  <a:schemeClr val="bg1"/>
                </a:solidFill>
              </a:defRPr>
            </a:lvl3pPr>
            <a:lvl4pPr>
              <a:defRPr lang="en-US" sz="1600">
                <a:solidFill>
                  <a:schemeClr val="bg1"/>
                </a:solidFill>
              </a:defRPr>
            </a:lvl4pPr>
            <a:lvl5pPr>
              <a:defRPr lang="en-US" sz="16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189"/>
              </a:spcAft>
            </a:pPr>
            <a:r>
              <a:rPr lang="en-US" dirty="0"/>
              <a:t>Edit Master text styles</a:t>
            </a:r>
          </a:p>
          <a:p>
            <a:pPr lvl="1">
              <a:spcAft>
                <a:spcPts val="1189"/>
              </a:spcAft>
            </a:pPr>
            <a:r>
              <a:rPr lang="en-US" dirty="0"/>
              <a:t>Second level</a:t>
            </a:r>
          </a:p>
          <a:p>
            <a:pPr lvl="2">
              <a:spcAft>
                <a:spcPts val="1189"/>
              </a:spcAft>
            </a:pPr>
            <a:r>
              <a:rPr lang="en-US" dirty="0"/>
              <a:t>Third level</a:t>
            </a:r>
          </a:p>
          <a:p>
            <a:pPr lvl="3">
              <a:spcAft>
                <a:spcPts val="1189"/>
              </a:spcAft>
            </a:pPr>
            <a:r>
              <a:rPr lang="en-US" dirty="0"/>
              <a:t>Fourth level</a:t>
            </a:r>
          </a:p>
          <a:p>
            <a:pPr lvl="4">
              <a:spcAft>
                <a:spcPts val="1189"/>
              </a:spcAft>
            </a:pPr>
            <a:r>
              <a:rPr lang="en-US" dirty="0"/>
              <a:t>Fifth level</a:t>
            </a:r>
          </a:p>
        </p:txBody>
      </p:sp>
      <p:sp>
        <p:nvSpPr>
          <p:cNvPr id="20" name="Slide Number Placeholder 2">
            <a:extLst>
              <a:ext uri="{FF2B5EF4-FFF2-40B4-BE49-F238E27FC236}">
                <a16:creationId xmlns:a16="http://schemas.microsoft.com/office/drawing/2014/main" id="{197CC733-3B25-40F7-8FE5-44462748CC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pPr defTabSz="905525">
              <a:defRPr/>
            </a:pPr>
            <a:fld id="{B3BD2672-75C2-438C-BF59-C55A35C73CD5}" type="slidenum">
              <a:rPr lang="en-US" smtClean="0">
                <a:solidFill>
                  <a:prstClr val="white"/>
                </a:solidFill>
              </a:rPr>
              <a:pPr defTabSz="905525">
                <a:defRPr/>
              </a:pPr>
              <a:t>‹#›</a:t>
            </a:fld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229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2136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d Section Break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EE3F1B8-438D-4740-9B6B-1BC5FF4F2AE1}"/>
              </a:ext>
            </a:extLst>
          </p:cNvPr>
          <p:cNvSpPr/>
          <p:nvPr userDrawn="1"/>
        </p:nvSpPr>
        <p:spPr>
          <a:xfrm>
            <a:off x="5616452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" y="3956283"/>
            <a:ext cx="12192000" cy="2901719"/>
          </a:xfrm>
          <a:prstGeom prst="rect">
            <a:avLst/>
          </a:prstGeom>
        </p:spPr>
        <p:txBody>
          <a:bodyPr bIns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400" b="0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363856"/>
            <a:ext cx="12192000" cy="1605339"/>
          </a:xfrm>
        </p:spPr>
        <p:txBody>
          <a:bodyPr bIns="0" anchor="b">
            <a:normAutofit/>
          </a:bodyPr>
          <a:lstStyle>
            <a:lvl1pPr algn="ctr">
              <a:spcBef>
                <a:spcPts val="0"/>
              </a:spcBef>
              <a:defRPr lang="en-US" sz="4000" b="1" kern="1200" cap="none" spc="0" baseline="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5B41D17-1896-4E15-9D12-6B44E82039ED}"/>
              </a:ext>
            </a:extLst>
          </p:cNvPr>
          <p:cNvSpPr/>
          <p:nvPr/>
        </p:nvSpPr>
        <p:spPr>
          <a:xfrm>
            <a:off x="6649949" y="5573196"/>
            <a:ext cx="9527" cy="9525"/>
          </a:xfrm>
          <a:custGeom>
            <a:avLst/>
            <a:gdLst>
              <a:gd name="connsiteX0" fmla="*/ 7144 w 9525"/>
              <a:gd name="connsiteY0" fmla="*/ 7144 h 9525"/>
              <a:gd name="connsiteX1" fmla="*/ 7144 w 9525"/>
              <a:gd name="connsiteY1" fmla="*/ 7144 h 95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9525" h="9525">
                <a:moveTo>
                  <a:pt x="7144" y="7144"/>
                </a:moveTo>
                <a:lnTo>
                  <a:pt x="7144" y="7144"/>
                </a:lnTo>
              </a:path>
            </a:pathLst>
          </a:custGeom>
          <a:solidFill>
            <a:srgbClr val="0033A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</p:spTree>
    <p:extLst>
      <p:ext uri="{BB962C8B-B14F-4D97-AF65-F5344CB8AC3E}">
        <p14:creationId xmlns:p14="http://schemas.microsoft.com/office/powerpoint/2010/main" val="263032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Section Break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" y="3956282"/>
            <a:ext cx="12192000" cy="2901718"/>
          </a:xfrm>
          <a:prstGeom prst="rect">
            <a:avLst/>
          </a:prstGeom>
        </p:spPr>
        <p:txBody>
          <a:bodyPr bIns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400" b="0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508002"/>
            <a:ext cx="12192000" cy="2461193"/>
          </a:xfrm>
        </p:spPr>
        <p:txBody>
          <a:bodyPr bIns="0" anchor="b">
            <a:normAutofit/>
          </a:bodyPr>
          <a:lstStyle>
            <a:lvl1pPr algn="ctr">
              <a:spcBef>
                <a:spcPts val="0"/>
              </a:spcBef>
              <a:defRPr lang="en-US" sz="4000" b="1" kern="1200" cap="none" spc="0" baseline="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59A54C0-8505-40B8-BCCE-21E0E349AF19}"/>
              </a:ext>
            </a:extLst>
          </p:cNvPr>
          <p:cNvSpPr/>
          <p:nvPr userDrawn="1"/>
        </p:nvSpPr>
        <p:spPr>
          <a:xfrm>
            <a:off x="5616452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</p:spTree>
    <p:extLst>
      <p:ext uri="{BB962C8B-B14F-4D97-AF65-F5344CB8AC3E}">
        <p14:creationId xmlns:p14="http://schemas.microsoft.com/office/powerpoint/2010/main" val="306489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1 Speak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768853"/>
            <a:ext cx="12192000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4118207"/>
            <a:ext cx="12192000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chemeClr val="bg2">
                    <a:lumMod val="25000"/>
                  </a:schemeClr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" y="1127273"/>
            <a:ext cx="12192000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lang="en-US" sz="4000" b="1" kern="1200" cap="none" spc="0" baseline="0" dirty="0">
                <a:solidFill>
                  <a:srgbClr val="CC0035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D2AD682-30A4-4487-94C4-77D40FE7AC40}"/>
              </a:ext>
            </a:extLst>
          </p:cNvPr>
          <p:cNvSpPr/>
          <p:nvPr userDrawn="1"/>
        </p:nvSpPr>
        <p:spPr>
          <a:xfrm>
            <a:off x="5624074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166168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5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  <p15:guide id="3" pos="3840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2 Speaker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0" y="5333777"/>
            <a:ext cx="12192000" cy="650875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ctr">
              <a:buNone/>
              <a:defRPr lang="en-US" sz="2000" b="1" kern="1200" dirty="0" smtClean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>
              <a:buNone/>
              <a:defRPr lang="en-US" sz="1449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 marL="509447" indent="0">
              <a:buNone/>
              <a:defRPr lang="en-US" sz="1449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 marL="764171" indent="0">
              <a:buNone/>
              <a:defRPr lang="en-US" sz="1449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 marL="1018894" indent="0">
              <a:buNone/>
              <a:defRPr lang="en-US" sz="1449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speaker name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" y="619065"/>
            <a:ext cx="12192000" cy="1920939"/>
          </a:xfrm>
        </p:spPr>
        <p:txBody>
          <a:bodyPr lIns="0" rIns="0" anchor="b">
            <a:normAutofit/>
          </a:bodyPr>
          <a:lstStyle>
            <a:lvl1pPr algn="ctr">
              <a:spcBef>
                <a:spcPts val="0"/>
              </a:spcBef>
              <a:spcAft>
                <a:spcPts val="335"/>
              </a:spcAft>
              <a:defRPr lang="en-US" sz="4000" b="1" kern="1200" cap="none" spc="0" baseline="0" dirty="0">
                <a:solidFill>
                  <a:srgbClr val="CC0035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3792883"/>
            <a:ext cx="12192000" cy="650648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chemeClr val="bg2">
                    <a:lumMod val="2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443533"/>
            <a:ext cx="12192000" cy="501651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buNone/>
              <a:defRPr sz="1400" i="1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0" y="5981703"/>
            <a:ext cx="12192000" cy="501651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buNone/>
              <a:defRPr sz="1400" i="1" baseline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5ED9191A-C747-48E9-8166-A721D017FCE1}"/>
              </a:ext>
            </a:extLst>
          </p:cNvPr>
          <p:cNvSpPr/>
          <p:nvPr userDrawn="1"/>
        </p:nvSpPr>
        <p:spPr>
          <a:xfrm>
            <a:off x="5624074" y="292305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421982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4395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Speaker R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D03827B-8CA2-45AD-83BA-2D505EE31923}"/>
              </a:ext>
            </a:extLst>
          </p:cNvPr>
          <p:cNvSpPr/>
          <p:nvPr userDrawn="1"/>
        </p:nvSpPr>
        <p:spPr>
          <a:xfrm>
            <a:off x="5624074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4118207"/>
            <a:ext cx="12192000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35"/>
              </a:spcAft>
              <a:buNone/>
              <a:defRPr lang="en-US" sz="2000" b="1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" y="1127273"/>
            <a:ext cx="12192000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spcAft>
                <a:spcPts val="335"/>
              </a:spcAft>
              <a:defRPr lang="en-US" sz="4000" b="1" kern="1200" cap="none" spc="0" baseline="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768853"/>
            <a:ext cx="12192000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</p:spTree>
    <p:extLst>
      <p:ext uri="{BB962C8B-B14F-4D97-AF65-F5344CB8AC3E}">
        <p14:creationId xmlns:p14="http://schemas.microsoft.com/office/powerpoint/2010/main" val="3734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5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Speaker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4118207"/>
            <a:ext cx="12192000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35"/>
              </a:spcAft>
              <a:buNone/>
              <a:defRPr lang="en-US" sz="2000" b="1" kern="1200" dirty="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" y="1127273"/>
            <a:ext cx="12192000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spcAft>
                <a:spcPts val="335"/>
              </a:spcAft>
              <a:defRPr lang="en-US" sz="4000" b="1" kern="1200" cap="none" spc="0" baseline="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0" y="4768853"/>
            <a:ext cx="12192000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A938E7D4-2F48-4C9A-839C-E8AD6E032FD3}"/>
              </a:ext>
            </a:extLst>
          </p:cNvPr>
          <p:cNvSpPr/>
          <p:nvPr userDrawn="1"/>
        </p:nvSpPr>
        <p:spPr>
          <a:xfrm>
            <a:off x="5624074" y="3235473"/>
            <a:ext cx="957512" cy="494975"/>
          </a:xfrm>
          <a:custGeom>
            <a:avLst/>
            <a:gdLst>
              <a:gd name="connsiteX0" fmla="*/ 1941489 w 1952625"/>
              <a:gd name="connsiteY0" fmla="*/ 434612 h 1009650"/>
              <a:gd name="connsiteX1" fmla="*/ 1946251 w 1952625"/>
              <a:gd name="connsiteY1" fmla="*/ 456996 h 1009650"/>
              <a:gd name="connsiteX2" fmla="*/ 1920534 w 1952625"/>
              <a:gd name="connsiteY2" fmla="*/ 495667 h 1009650"/>
              <a:gd name="connsiteX3" fmla="*/ 1897483 w 1952625"/>
              <a:gd name="connsiteY3" fmla="*/ 518146 h 1009650"/>
              <a:gd name="connsiteX4" fmla="*/ 1836999 w 1952625"/>
              <a:gd name="connsiteY4" fmla="*/ 499096 h 1009650"/>
              <a:gd name="connsiteX5" fmla="*/ 1827475 w 1952625"/>
              <a:gd name="connsiteY5" fmla="*/ 453376 h 1009650"/>
              <a:gd name="connsiteX6" fmla="*/ 1774134 w 1952625"/>
              <a:gd name="connsiteY6" fmla="*/ 405751 h 1009650"/>
              <a:gd name="connsiteX7" fmla="*/ 1733558 w 1952625"/>
              <a:gd name="connsiteY7" fmla="*/ 387654 h 1009650"/>
              <a:gd name="connsiteX8" fmla="*/ 1666883 w 1952625"/>
              <a:gd name="connsiteY8" fmla="*/ 329932 h 1009650"/>
              <a:gd name="connsiteX9" fmla="*/ 1635355 w 1952625"/>
              <a:gd name="connsiteY9" fmla="*/ 312597 h 1009650"/>
              <a:gd name="connsiteX10" fmla="*/ 1444188 w 1952625"/>
              <a:gd name="connsiteY10" fmla="*/ 385082 h 1009650"/>
              <a:gd name="connsiteX11" fmla="*/ 1339985 w 1952625"/>
              <a:gd name="connsiteY11" fmla="*/ 541482 h 1009650"/>
              <a:gd name="connsiteX12" fmla="*/ 1356939 w 1952625"/>
              <a:gd name="connsiteY12" fmla="*/ 628922 h 1009650"/>
              <a:gd name="connsiteX13" fmla="*/ 1380276 w 1952625"/>
              <a:gd name="connsiteY13" fmla="*/ 724172 h 1009650"/>
              <a:gd name="connsiteX14" fmla="*/ 1377894 w 1952625"/>
              <a:gd name="connsiteY14" fmla="*/ 751794 h 1009650"/>
              <a:gd name="connsiteX15" fmla="*/ 1351034 w 1952625"/>
              <a:gd name="connsiteY15" fmla="*/ 784084 h 1009650"/>
              <a:gd name="connsiteX16" fmla="*/ 1319030 w 1952625"/>
              <a:gd name="connsiteY16" fmla="*/ 786846 h 1009650"/>
              <a:gd name="connsiteX17" fmla="*/ 1163963 w 1952625"/>
              <a:gd name="connsiteY17" fmla="*/ 764463 h 1009650"/>
              <a:gd name="connsiteX18" fmla="*/ 1084525 w 1952625"/>
              <a:gd name="connsiteY18" fmla="*/ 809135 h 1009650"/>
              <a:gd name="connsiteX19" fmla="*/ 1096621 w 1952625"/>
              <a:gd name="connsiteY19" fmla="*/ 830566 h 1009650"/>
              <a:gd name="connsiteX20" fmla="*/ 1144246 w 1952625"/>
              <a:gd name="connsiteY20" fmla="*/ 869619 h 1009650"/>
              <a:gd name="connsiteX21" fmla="*/ 1187966 w 1952625"/>
              <a:gd name="connsiteY21" fmla="*/ 901813 h 1009650"/>
              <a:gd name="connsiteX22" fmla="*/ 1179108 w 1952625"/>
              <a:gd name="connsiteY22" fmla="*/ 932293 h 1009650"/>
              <a:gd name="connsiteX23" fmla="*/ 1217208 w 1952625"/>
              <a:gd name="connsiteY23" fmla="*/ 961535 h 1009650"/>
              <a:gd name="connsiteX24" fmla="*/ 1215588 w 1952625"/>
              <a:gd name="connsiteY24" fmla="*/ 991634 h 1009650"/>
              <a:gd name="connsiteX25" fmla="*/ 1167963 w 1952625"/>
              <a:gd name="connsiteY25" fmla="*/ 1003445 h 1009650"/>
              <a:gd name="connsiteX26" fmla="*/ 1147104 w 1952625"/>
              <a:gd name="connsiteY26" fmla="*/ 990110 h 1009650"/>
              <a:gd name="connsiteX27" fmla="*/ 1076428 w 1952625"/>
              <a:gd name="connsiteY27" fmla="*/ 931722 h 1009650"/>
              <a:gd name="connsiteX28" fmla="*/ 996513 w 1952625"/>
              <a:gd name="connsiteY28" fmla="*/ 868095 h 1009650"/>
              <a:gd name="connsiteX29" fmla="*/ 954603 w 1952625"/>
              <a:gd name="connsiteY29" fmla="*/ 882954 h 1009650"/>
              <a:gd name="connsiteX30" fmla="*/ 873927 w 1952625"/>
              <a:gd name="connsiteY30" fmla="*/ 912576 h 1009650"/>
              <a:gd name="connsiteX31" fmla="*/ 813538 w 1952625"/>
              <a:gd name="connsiteY31" fmla="*/ 917053 h 1009650"/>
              <a:gd name="connsiteX32" fmla="*/ 838970 w 1952625"/>
              <a:gd name="connsiteY32" fmla="*/ 861904 h 1009650"/>
              <a:gd name="connsiteX33" fmla="*/ 902597 w 1952625"/>
              <a:gd name="connsiteY33" fmla="*/ 837710 h 1009650"/>
              <a:gd name="connsiteX34" fmla="*/ 931172 w 1952625"/>
              <a:gd name="connsiteY34" fmla="*/ 802277 h 1009650"/>
              <a:gd name="connsiteX35" fmla="*/ 834398 w 1952625"/>
              <a:gd name="connsiteY35" fmla="*/ 783989 h 1009650"/>
              <a:gd name="connsiteX36" fmla="*/ 764103 w 1952625"/>
              <a:gd name="connsiteY36" fmla="*/ 724077 h 1009650"/>
              <a:gd name="connsiteX37" fmla="*/ 599607 w 1952625"/>
              <a:gd name="connsiteY37" fmla="*/ 550626 h 1009650"/>
              <a:gd name="connsiteX38" fmla="*/ 523407 w 1952625"/>
              <a:gd name="connsiteY38" fmla="*/ 448328 h 1009650"/>
              <a:gd name="connsiteX39" fmla="*/ 498927 w 1952625"/>
              <a:gd name="connsiteY39" fmla="*/ 395655 h 1009650"/>
              <a:gd name="connsiteX40" fmla="*/ 472734 w 1952625"/>
              <a:gd name="connsiteY40" fmla="*/ 371842 h 1009650"/>
              <a:gd name="connsiteX41" fmla="*/ 344337 w 1952625"/>
              <a:gd name="connsiteY41" fmla="*/ 328694 h 1009650"/>
              <a:gd name="connsiteX42" fmla="*/ 256421 w 1952625"/>
              <a:gd name="connsiteY42" fmla="*/ 309644 h 1009650"/>
              <a:gd name="connsiteX43" fmla="*/ 7247 w 1952625"/>
              <a:gd name="connsiteY43" fmla="*/ 154958 h 1009650"/>
              <a:gd name="connsiteX44" fmla="*/ 37251 w 1952625"/>
              <a:gd name="connsiteY44" fmla="*/ 133050 h 1009650"/>
              <a:gd name="connsiteX45" fmla="*/ 170601 w 1952625"/>
              <a:gd name="connsiteY45" fmla="*/ 190200 h 1009650"/>
              <a:gd name="connsiteX46" fmla="*/ 328906 w 1952625"/>
              <a:gd name="connsiteY46" fmla="*/ 180675 h 1009650"/>
              <a:gd name="connsiteX47" fmla="*/ 416155 w 1952625"/>
              <a:gd name="connsiteY47" fmla="*/ 265734 h 1009650"/>
              <a:gd name="connsiteX48" fmla="*/ 564078 w 1952625"/>
              <a:gd name="connsiteY48" fmla="*/ 237159 h 1009650"/>
              <a:gd name="connsiteX49" fmla="*/ 851543 w 1952625"/>
              <a:gd name="connsiteY49" fmla="*/ 172960 h 1009650"/>
              <a:gd name="connsiteX50" fmla="*/ 1183108 w 1952625"/>
              <a:gd name="connsiteY50" fmla="*/ 148100 h 1009650"/>
              <a:gd name="connsiteX51" fmla="*/ 1195300 w 1952625"/>
              <a:gd name="connsiteY51" fmla="*/ 120382 h 1009650"/>
              <a:gd name="connsiteX52" fmla="*/ 1158819 w 1952625"/>
              <a:gd name="connsiteY52" fmla="*/ 74662 h 1009650"/>
              <a:gd name="connsiteX53" fmla="*/ 1304266 w 1952625"/>
              <a:gd name="connsiteY53" fmla="*/ 94474 h 1009650"/>
              <a:gd name="connsiteX54" fmla="*/ 1245021 w 1952625"/>
              <a:gd name="connsiteY54" fmla="*/ 14083 h 1009650"/>
              <a:gd name="connsiteX55" fmla="*/ 1366464 w 1952625"/>
              <a:gd name="connsiteY55" fmla="*/ 61041 h 1009650"/>
              <a:gd name="connsiteX56" fmla="*/ 1427139 w 1952625"/>
              <a:gd name="connsiteY56" fmla="*/ 70566 h 1009650"/>
              <a:gd name="connsiteX57" fmla="*/ 1427139 w 1952625"/>
              <a:gd name="connsiteY57" fmla="*/ 37896 h 1009650"/>
              <a:gd name="connsiteX58" fmla="*/ 1515150 w 1952625"/>
              <a:gd name="connsiteY58" fmla="*/ 69709 h 1009650"/>
              <a:gd name="connsiteX59" fmla="*/ 1576300 w 1952625"/>
              <a:gd name="connsiteY59" fmla="*/ 69709 h 1009650"/>
              <a:gd name="connsiteX60" fmla="*/ 1690029 w 1952625"/>
              <a:gd name="connsiteY60" fmla="*/ 106571 h 1009650"/>
              <a:gd name="connsiteX61" fmla="*/ 1707555 w 1952625"/>
              <a:gd name="connsiteY61" fmla="*/ 82758 h 1009650"/>
              <a:gd name="connsiteX62" fmla="*/ 1731939 w 1952625"/>
              <a:gd name="connsiteY62" fmla="*/ 10845 h 1009650"/>
              <a:gd name="connsiteX63" fmla="*/ 1766419 w 1952625"/>
              <a:gd name="connsiteY63" fmla="*/ 86568 h 1009650"/>
              <a:gd name="connsiteX64" fmla="*/ 1832713 w 1952625"/>
              <a:gd name="connsiteY64" fmla="*/ 190105 h 1009650"/>
              <a:gd name="connsiteX65" fmla="*/ 1869861 w 1952625"/>
              <a:gd name="connsiteY65" fmla="*/ 267639 h 1009650"/>
              <a:gd name="connsiteX66" fmla="*/ 1941489 w 1952625"/>
              <a:gd name="connsiteY66" fmla="*/ 434517 h 1009650"/>
              <a:gd name="connsiteX67" fmla="*/ 1055664 w 1952625"/>
              <a:gd name="connsiteY67" fmla="*/ 657497 h 1009650"/>
              <a:gd name="connsiteX68" fmla="*/ 1089954 w 1952625"/>
              <a:gd name="connsiteY68" fmla="*/ 674928 h 1009650"/>
              <a:gd name="connsiteX69" fmla="*/ 1126339 w 1952625"/>
              <a:gd name="connsiteY69" fmla="*/ 608253 h 1009650"/>
              <a:gd name="connsiteX70" fmla="*/ 1114147 w 1952625"/>
              <a:gd name="connsiteY70" fmla="*/ 574248 h 1009650"/>
              <a:gd name="connsiteX71" fmla="*/ 1090144 w 1952625"/>
              <a:gd name="connsiteY71" fmla="*/ 570819 h 1009650"/>
              <a:gd name="connsiteX72" fmla="*/ 879451 w 1952625"/>
              <a:gd name="connsiteY72" fmla="*/ 521099 h 1009650"/>
              <a:gd name="connsiteX73" fmla="*/ 864497 w 1952625"/>
              <a:gd name="connsiteY73" fmla="*/ 545292 h 1009650"/>
              <a:gd name="connsiteX74" fmla="*/ 901930 w 1952625"/>
              <a:gd name="connsiteY74" fmla="*/ 667689 h 1009650"/>
              <a:gd name="connsiteX75" fmla="*/ 969367 w 1952625"/>
              <a:gd name="connsiteY75" fmla="*/ 712551 h 1009650"/>
              <a:gd name="connsiteX76" fmla="*/ 1033661 w 1952625"/>
              <a:gd name="connsiteY76" fmla="*/ 751890 h 1009650"/>
              <a:gd name="connsiteX77" fmla="*/ 1053854 w 1952625"/>
              <a:gd name="connsiteY77" fmla="*/ 728458 h 1009650"/>
              <a:gd name="connsiteX78" fmla="*/ 1025279 w 1952625"/>
              <a:gd name="connsiteY78" fmla="*/ 710932 h 1009650"/>
              <a:gd name="connsiteX79" fmla="*/ 984607 w 1952625"/>
              <a:gd name="connsiteY79" fmla="*/ 684643 h 1009650"/>
              <a:gd name="connsiteX80" fmla="*/ 977178 w 1952625"/>
              <a:gd name="connsiteY80" fmla="*/ 643400 h 1009650"/>
              <a:gd name="connsiteX81" fmla="*/ 1038995 w 1952625"/>
              <a:gd name="connsiteY81" fmla="*/ 643400 h 1009650"/>
              <a:gd name="connsiteX82" fmla="*/ 1055854 w 1952625"/>
              <a:gd name="connsiteY82" fmla="*/ 657878 h 1009650"/>
              <a:gd name="connsiteX83" fmla="*/ 1236829 w 1952625"/>
              <a:gd name="connsiteY83" fmla="*/ 640447 h 1009650"/>
              <a:gd name="connsiteX84" fmla="*/ 1198729 w 1952625"/>
              <a:gd name="connsiteY84" fmla="*/ 698931 h 1009650"/>
              <a:gd name="connsiteX85" fmla="*/ 1209588 w 1952625"/>
              <a:gd name="connsiteY85" fmla="*/ 721886 h 1009650"/>
              <a:gd name="connsiteX86" fmla="*/ 1276263 w 1952625"/>
              <a:gd name="connsiteY86" fmla="*/ 726267 h 1009650"/>
              <a:gd name="connsiteX87" fmla="*/ 1290741 w 1952625"/>
              <a:gd name="connsiteY87" fmla="*/ 700169 h 1009650"/>
              <a:gd name="connsiteX88" fmla="*/ 1253403 w 1952625"/>
              <a:gd name="connsiteY88" fmla="*/ 641590 h 1009650"/>
              <a:gd name="connsiteX89" fmla="*/ 1236353 w 1952625"/>
              <a:gd name="connsiteY89" fmla="*/ 640447 h 1009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952625" h="1009650">
                <a:moveTo>
                  <a:pt x="1941489" y="434612"/>
                </a:moveTo>
                <a:cubicBezTo>
                  <a:pt x="1948251" y="444137"/>
                  <a:pt x="1945680" y="446232"/>
                  <a:pt x="1946251" y="456996"/>
                </a:cubicBezTo>
                <a:cubicBezTo>
                  <a:pt x="1947013" y="471378"/>
                  <a:pt x="1930916" y="473855"/>
                  <a:pt x="1920534" y="495667"/>
                </a:cubicBezTo>
                <a:cubicBezTo>
                  <a:pt x="1917218" y="506620"/>
                  <a:pt x="1908515" y="515106"/>
                  <a:pt x="1897483" y="518146"/>
                </a:cubicBezTo>
                <a:cubicBezTo>
                  <a:pt x="1875539" y="520598"/>
                  <a:pt x="1853578" y="513681"/>
                  <a:pt x="1836999" y="499096"/>
                </a:cubicBezTo>
                <a:cubicBezTo>
                  <a:pt x="1823188" y="484237"/>
                  <a:pt x="1833856" y="465282"/>
                  <a:pt x="1827475" y="453376"/>
                </a:cubicBezTo>
                <a:cubicBezTo>
                  <a:pt x="1812234" y="426039"/>
                  <a:pt x="1785564" y="415276"/>
                  <a:pt x="1774134" y="405751"/>
                </a:cubicBezTo>
                <a:cubicBezTo>
                  <a:pt x="1762357" y="396384"/>
                  <a:pt x="1748396" y="390157"/>
                  <a:pt x="1733558" y="387654"/>
                </a:cubicBezTo>
                <a:cubicBezTo>
                  <a:pt x="1688600" y="376414"/>
                  <a:pt x="1682599" y="352602"/>
                  <a:pt x="1666883" y="329932"/>
                </a:cubicBezTo>
                <a:cubicBezTo>
                  <a:pt x="1651167" y="307263"/>
                  <a:pt x="1640975" y="310882"/>
                  <a:pt x="1635355" y="312597"/>
                </a:cubicBezTo>
                <a:cubicBezTo>
                  <a:pt x="1565346" y="329837"/>
                  <a:pt x="1482384" y="361555"/>
                  <a:pt x="1444188" y="385082"/>
                </a:cubicBezTo>
                <a:cubicBezTo>
                  <a:pt x="1379514" y="424801"/>
                  <a:pt x="1352653" y="470140"/>
                  <a:pt x="1339985" y="541482"/>
                </a:cubicBezTo>
                <a:cubicBezTo>
                  <a:pt x="1371417" y="592632"/>
                  <a:pt x="1357987" y="608157"/>
                  <a:pt x="1356939" y="628922"/>
                </a:cubicBezTo>
                <a:cubicBezTo>
                  <a:pt x="1354177" y="683214"/>
                  <a:pt x="1375418" y="710265"/>
                  <a:pt x="1380276" y="724172"/>
                </a:cubicBezTo>
                <a:cubicBezTo>
                  <a:pt x="1385133" y="738078"/>
                  <a:pt x="1384752" y="744174"/>
                  <a:pt x="1377894" y="751794"/>
                </a:cubicBezTo>
                <a:cubicBezTo>
                  <a:pt x="1369553" y="763053"/>
                  <a:pt x="1360586" y="773833"/>
                  <a:pt x="1351034" y="784084"/>
                </a:cubicBezTo>
                <a:cubicBezTo>
                  <a:pt x="1340080" y="794181"/>
                  <a:pt x="1329603" y="789513"/>
                  <a:pt x="1319030" y="786846"/>
                </a:cubicBezTo>
                <a:cubicBezTo>
                  <a:pt x="1268331" y="773657"/>
                  <a:pt x="1216322" y="766149"/>
                  <a:pt x="1163963" y="764463"/>
                </a:cubicBezTo>
                <a:cubicBezTo>
                  <a:pt x="1127292" y="762843"/>
                  <a:pt x="1093764" y="799038"/>
                  <a:pt x="1084525" y="809135"/>
                </a:cubicBezTo>
                <a:cubicBezTo>
                  <a:pt x="1075285" y="819231"/>
                  <a:pt x="1089096" y="825613"/>
                  <a:pt x="1096621" y="830566"/>
                </a:cubicBezTo>
                <a:cubicBezTo>
                  <a:pt x="1117767" y="844568"/>
                  <a:pt x="1126530" y="861618"/>
                  <a:pt x="1144246" y="869619"/>
                </a:cubicBezTo>
                <a:cubicBezTo>
                  <a:pt x="1161963" y="877620"/>
                  <a:pt x="1178727" y="883049"/>
                  <a:pt x="1187966" y="901813"/>
                </a:cubicBezTo>
                <a:cubicBezTo>
                  <a:pt x="1192687" y="912784"/>
                  <a:pt x="1188974" y="925562"/>
                  <a:pt x="1179108" y="932293"/>
                </a:cubicBezTo>
                <a:cubicBezTo>
                  <a:pt x="1192530" y="941061"/>
                  <a:pt x="1205267" y="950837"/>
                  <a:pt x="1217208" y="961535"/>
                </a:cubicBezTo>
                <a:cubicBezTo>
                  <a:pt x="1226733" y="970012"/>
                  <a:pt x="1228447" y="987633"/>
                  <a:pt x="1215588" y="991634"/>
                </a:cubicBezTo>
                <a:cubicBezTo>
                  <a:pt x="1200025" y="996735"/>
                  <a:pt x="1184107" y="1000683"/>
                  <a:pt x="1167963" y="1003445"/>
                </a:cubicBezTo>
                <a:cubicBezTo>
                  <a:pt x="1152057" y="1005350"/>
                  <a:pt x="1150342" y="994777"/>
                  <a:pt x="1147104" y="990110"/>
                </a:cubicBezTo>
                <a:cubicBezTo>
                  <a:pt x="1133007" y="969726"/>
                  <a:pt x="1102812" y="938103"/>
                  <a:pt x="1076428" y="931722"/>
                </a:cubicBezTo>
                <a:cubicBezTo>
                  <a:pt x="1029375" y="920292"/>
                  <a:pt x="1026993" y="895431"/>
                  <a:pt x="996513" y="868095"/>
                </a:cubicBezTo>
                <a:cubicBezTo>
                  <a:pt x="978797" y="852283"/>
                  <a:pt x="976320" y="865523"/>
                  <a:pt x="954603" y="882954"/>
                </a:cubicBezTo>
                <a:cubicBezTo>
                  <a:pt x="912789" y="916577"/>
                  <a:pt x="911169" y="889621"/>
                  <a:pt x="873927" y="912576"/>
                </a:cubicBezTo>
                <a:cubicBezTo>
                  <a:pt x="812490" y="950676"/>
                  <a:pt x="810300" y="926864"/>
                  <a:pt x="813538" y="917053"/>
                </a:cubicBezTo>
                <a:cubicBezTo>
                  <a:pt x="821039" y="898236"/>
                  <a:pt x="829529" y="879827"/>
                  <a:pt x="838970" y="861904"/>
                </a:cubicBezTo>
                <a:cubicBezTo>
                  <a:pt x="855448" y="827899"/>
                  <a:pt x="881070" y="856950"/>
                  <a:pt x="902597" y="837710"/>
                </a:cubicBezTo>
                <a:cubicBezTo>
                  <a:pt x="913600" y="827172"/>
                  <a:pt x="923204" y="815263"/>
                  <a:pt x="931172" y="802277"/>
                </a:cubicBezTo>
                <a:cubicBezTo>
                  <a:pt x="900978" y="770654"/>
                  <a:pt x="893072" y="786656"/>
                  <a:pt x="834398" y="783989"/>
                </a:cubicBezTo>
                <a:cubicBezTo>
                  <a:pt x="779439" y="781512"/>
                  <a:pt x="776676" y="762462"/>
                  <a:pt x="764103" y="724077"/>
                </a:cubicBezTo>
                <a:cubicBezTo>
                  <a:pt x="731718" y="625112"/>
                  <a:pt x="677045" y="601776"/>
                  <a:pt x="599607" y="550626"/>
                </a:cubicBezTo>
                <a:cubicBezTo>
                  <a:pt x="534837" y="507764"/>
                  <a:pt x="562650" y="486142"/>
                  <a:pt x="523407" y="448328"/>
                </a:cubicBezTo>
                <a:cubicBezTo>
                  <a:pt x="503309" y="429278"/>
                  <a:pt x="503023" y="416610"/>
                  <a:pt x="498927" y="395655"/>
                </a:cubicBezTo>
                <a:cubicBezTo>
                  <a:pt x="494832" y="374700"/>
                  <a:pt x="491498" y="374700"/>
                  <a:pt x="472734" y="371842"/>
                </a:cubicBezTo>
                <a:cubicBezTo>
                  <a:pt x="453969" y="368985"/>
                  <a:pt x="381389" y="360984"/>
                  <a:pt x="344337" y="328694"/>
                </a:cubicBezTo>
                <a:cubicBezTo>
                  <a:pt x="304236" y="293832"/>
                  <a:pt x="303474" y="307739"/>
                  <a:pt x="256421" y="309644"/>
                </a:cubicBezTo>
                <a:cubicBezTo>
                  <a:pt x="103449" y="317264"/>
                  <a:pt x="9914" y="210489"/>
                  <a:pt x="7247" y="154958"/>
                </a:cubicBezTo>
                <a:cubicBezTo>
                  <a:pt x="5723" y="124668"/>
                  <a:pt x="21344" y="118001"/>
                  <a:pt x="37251" y="133050"/>
                </a:cubicBezTo>
                <a:cubicBezTo>
                  <a:pt x="74674" y="165507"/>
                  <a:pt x="121288" y="185485"/>
                  <a:pt x="170601" y="190200"/>
                </a:cubicBezTo>
                <a:cubicBezTo>
                  <a:pt x="265851" y="200487"/>
                  <a:pt x="299664" y="175056"/>
                  <a:pt x="328906" y="180675"/>
                </a:cubicBezTo>
                <a:cubicBezTo>
                  <a:pt x="386532" y="191058"/>
                  <a:pt x="383865" y="216585"/>
                  <a:pt x="416155" y="265734"/>
                </a:cubicBezTo>
                <a:cubicBezTo>
                  <a:pt x="435205" y="294309"/>
                  <a:pt x="548457" y="245255"/>
                  <a:pt x="564078" y="237159"/>
                </a:cubicBezTo>
                <a:cubicBezTo>
                  <a:pt x="636183" y="200392"/>
                  <a:pt x="716478" y="151434"/>
                  <a:pt x="851543" y="172960"/>
                </a:cubicBezTo>
                <a:cubicBezTo>
                  <a:pt x="1007562" y="197249"/>
                  <a:pt x="1123767" y="169341"/>
                  <a:pt x="1183108" y="148100"/>
                </a:cubicBezTo>
                <a:cubicBezTo>
                  <a:pt x="1228733" y="131717"/>
                  <a:pt x="1205968" y="128193"/>
                  <a:pt x="1195300" y="120382"/>
                </a:cubicBezTo>
                <a:cubicBezTo>
                  <a:pt x="1184632" y="112572"/>
                  <a:pt x="1151961" y="88854"/>
                  <a:pt x="1158819" y="74662"/>
                </a:cubicBezTo>
                <a:cubicBezTo>
                  <a:pt x="1168916" y="53517"/>
                  <a:pt x="1285978" y="116953"/>
                  <a:pt x="1304266" y="94474"/>
                </a:cubicBezTo>
                <a:cubicBezTo>
                  <a:pt x="1312839" y="83806"/>
                  <a:pt x="1223970" y="39801"/>
                  <a:pt x="1245021" y="14083"/>
                </a:cubicBezTo>
                <a:cubicBezTo>
                  <a:pt x="1266071" y="-11634"/>
                  <a:pt x="1294265" y="40944"/>
                  <a:pt x="1366464" y="61041"/>
                </a:cubicBezTo>
                <a:cubicBezTo>
                  <a:pt x="1407517" y="72471"/>
                  <a:pt x="1421805" y="77520"/>
                  <a:pt x="1427139" y="70566"/>
                </a:cubicBezTo>
                <a:cubicBezTo>
                  <a:pt x="1437902" y="57231"/>
                  <a:pt x="1416566" y="47516"/>
                  <a:pt x="1427139" y="37896"/>
                </a:cubicBezTo>
                <a:cubicBezTo>
                  <a:pt x="1441426" y="25132"/>
                  <a:pt x="1480860" y="54374"/>
                  <a:pt x="1515150" y="69709"/>
                </a:cubicBezTo>
                <a:cubicBezTo>
                  <a:pt x="1551440" y="85806"/>
                  <a:pt x="1512864" y="26370"/>
                  <a:pt x="1576300" y="69709"/>
                </a:cubicBezTo>
                <a:cubicBezTo>
                  <a:pt x="1623258" y="101999"/>
                  <a:pt x="1655167" y="106190"/>
                  <a:pt x="1690029" y="106571"/>
                </a:cubicBezTo>
                <a:cubicBezTo>
                  <a:pt x="1712698" y="106571"/>
                  <a:pt x="1704411" y="99237"/>
                  <a:pt x="1707555" y="82758"/>
                </a:cubicBezTo>
                <a:cubicBezTo>
                  <a:pt x="1710698" y="66280"/>
                  <a:pt x="1720128" y="18655"/>
                  <a:pt x="1731939" y="10845"/>
                </a:cubicBezTo>
                <a:cubicBezTo>
                  <a:pt x="1755465" y="-4491"/>
                  <a:pt x="1759180" y="48183"/>
                  <a:pt x="1766419" y="86568"/>
                </a:cubicBezTo>
                <a:cubicBezTo>
                  <a:pt x="1773658" y="124954"/>
                  <a:pt x="1790327" y="152005"/>
                  <a:pt x="1832713" y="190105"/>
                </a:cubicBezTo>
                <a:cubicBezTo>
                  <a:pt x="1865289" y="219156"/>
                  <a:pt x="1861288" y="238873"/>
                  <a:pt x="1869861" y="267639"/>
                </a:cubicBezTo>
                <a:cubicBezTo>
                  <a:pt x="1884529" y="316692"/>
                  <a:pt x="1898436" y="373747"/>
                  <a:pt x="1941489" y="434517"/>
                </a:cubicBezTo>
                <a:moveTo>
                  <a:pt x="1055664" y="657497"/>
                </a:moveTo>
                <a:cubicBezTo>
                  <a:pt x="1058521" y="673213"/>
                  <a:pt x="1074714" y="674832"/>
                  <a:pt x="1089954" y="674928"/>
                </a:cubicBezTo>
                <a:cubicBezTo>
                  <a:pt x="1105611" y="654818"/>
                  <a:pt x="1117899" y="632300"/>
                  <a:pt x="1126339" y="608253"/>
                </a:cubicBezTo>
                <a:cubicBezTo>
                  <a:pt x="1123291" y="601490"/>
                  <a:pt x="1117671" y="583583"/>
                  <a:pt x="1114147" y="574248"/>
                </a:cubicBezTo>
                <a:cubicBezTo>
                  <a:pt x="1110623" y="564914"/>
                  <a:pt x="1100526" y="569010"/>
                  <a:pt x="1090144" y="570819"/>
                </a:cubicBezTo>
                <a:cubicBezTo>
                  <a:pt x="1017754" y="583392"/>
                  <a:pt x="941649" y="531481"/>
                  <a:pt x="879451" y="521099"/>
                </a:cubicBezTo>
                <a:cubicBezTo>
                  <a:pt x="856782" y="517384"/>
                  <a:pt x="861639" y="530624"/>
                  <a:pt x="864497" y="545292"/>
                </a:cubicBezTo>
                <a:cubicBezTo>
                  <a:pt x="874290" y="586864"/>
                  <a:pt x="886794" y="627751"/>
                  <a:pt x="901930" y="667689"/>
                </a:cubicBezTo>
                <a:cubicBezTo>
                  <a:pt x="914217" y="697026"/>
                  <a:pt x="940030" y="707313"/>
                  <a:pt x="969367" y="712551"/>
                </a:cubicBezTo>
                <a:cubicBezTo>
                  <a:pt x="1006038" y="718933"/>
                  <a:pt x="1014801" y="742555"/>
                  <a:pt x="1033661" y="751890"/>
                </a:cubicBezTo>
                <a:cubicBezTo>
                  <a:pt x="1042212" y="745853"/>
                  <a:pt x="1049146" y="737806"/>
                  <a:pt x="1053854" y="728458"/>
                </a:cubicBezTo>
                <a:cubicBezTo>
                  <a:pt x="1050139" y="716266"/>
                  <a:pt x="1038900" y="715695"/>
                  <a:pt x="1025279" y="710932"/>
                </a:cubicBezTo>
                <a:cubicBezTo>
                  <a:pt x="1001181" y="702550"/>
                  <a:pt x="995466" y="691882"/>
                  <a:pt x="984607" y="684643"/>
                </a:cubicBezTo>
                <a:cubicBezTo>
                  <a:pt x="951365" y="660735"/>
                  <a:pt x="959080" y="641971"/>
                  <a:pt x="977178" y="643400"/>
                </a:cubicBezTo>
                <a:cubicBezTo>
                  <a:pt x="997753" y="644994"/>
                  <a:pt x="1018420" y="644994"/>
                  <a:pt x="1038995" y="643400"/>
                </a:cubicBezTo>
                <a:cubicBezTo>
                  <a:pt x="1047567" y="642162"/>
                  <a:pt x="1052997" y="642257"/>
                  <a:pt x="1055854" y="657878"/>
                </a:cubicBezTo>
                <a:moveTo>
                  <a:pt x="1236829" y="640447"/>
                </a:moveTo>
                <a:cubicBezTo>
                  <a:pt x="1226256" y="656259"/>
                  <a:pt x="1203206" y="691025"/>
                  <a:pt x="1198729" y="698931"/>
                </a:cubicBezTo>
                <a:cubicBezTo>
                  <a:pt x="1194252" y="706836"/>
                  <a:pt x="1186442" y="719314"/>
                  <a:pt x="1209588" y="721886"/>
                </a:cubicBezTo>
                <a:cubicBezTo>
                  <a:pt x="1232733" y="724458"/>
                  <a:pt x="1263975" y="728649"/>
                  <a:pt x="1276263" y="726267"/>
                </a:cubicBezTo>
                <a:cubicBezTo>
                  <a:pt x="1288550" y="723886"/>
                  <a:pt x="1300361" y="717695"/>
                  <a:pt x="1290741" y="700169"/>
                </a:cubicBezTo>
                <a:cubicBezTo>
                  <a:pt x="1283692" y="687215"/>
                  <a:pt x="1257213" y="646638"/>
                  <a:pt x="1253403" y="641590"/>
                </a:cubicBezTo>
                <a:cubicBezTo>
                  <a:pt x="1249593" y="636542"/>
                  <a:pt x="1243878" y="629208"/>
                  <a:pt x="1236353" y="640447"/>
                </a:cubicBezTo>
              </a:path>
            </a:pathLst>
          </a:custGeom>
          <a:solidFill>
            <a:schemeClr val="bg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3567"/>
          </a:p>
        </p:txBody>
      </p:sp>
    </p:spTree>
    <p:extLst>
      <p:ext uri="{BB962C8B-B14F-4D97-AF65-F5344CB8AC3E}">
        <p14:creationId xmlns:p14="http://schemas.microsoft.com/office/powerpoint/2010/main" val="165138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5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 Short Title With Slide Half Image 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A892218-C383-4E2B-86CD-D0F3259754D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333" t="569" r="19032"/>
          <a:stretch/>
        </p:blipFill>
        <p:spPr>
          <a:xfrm>
            <a:off x="5981672" y="1"/>
            <a:ext cx="6210329" cy="6883912"/>
          </a:xfrm>
          <a:prstGeom prst="rect">
            <a:avLst/>
          </a:prstGeom>
        </p:spPr>
      </p:pic>
      <p:grpSp>
        <p:nvGrpSpPr>
          <p:cNvPr id="13" name="Graphic 6">
            <a:extLst>
              <a:ext uri="{FF2B5EF4-FFF2-40B4-BE49-F238E27FC236}">
                <a16:creationId xmlns:a16="http://schemas.microsoft.com/office/drawing/2014/main" id="{FC32199A-6CC4-4301-9D13-1DD1D2BA1BB1}"/>
              </a:ext>
            </a:extLst>
          </p:cNvPr>
          <p:cNvGrpSpPr/>
          <p:nvPr userDrawn="1"/>
        </p:nvGrpSpPr>
        <p:grpSpPr>
          <a:xfrm>
            <a:off x="10175350" y="5964602"/>
            <a:ext cx="1564032" cy="457200"/>
            <a:chOff x="4710906" y="3597973"/>
            <a:chExt cx="2760252" cy="819150"/>
          </a:xfrm>
          <a:solidFill>
            <a:schemeClr val="accent4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D7F43FF-FDA3-4CA2-A35E-94862E67EC31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E31E626-6274-4A10-83CE-0C755C5264D4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D0C9CE46-1FE4-4244-8364-66682572E2AD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E8D8ECB-9462-4E7A-A7AC-0A496108F88E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929317F9-83A2-42DE-908C-D198D17E24C2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188964" y="393702"/>
            <a:ext cx="5748564" cy="2615042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0" kern="1200" dirty="0">
                <a:solidFill>
                  <a:srgbClr val="CC0035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030EB0B-BC69-4AF9-91E2-A30E15AED8B9}"/>
              </a:ext>
            </a:extLst>
          </p:cNvPr>
          <p:cNvCxnSpPr>
            <a:cxnSpLocks/>
          </p:cNvCxnSpPr>
          <p:nvPr userDrawn="1"/>
        </p:nvCxnSpPr>
        <p:spPr>
          <a:xfrm>
            <a:off x="188963" y="3133725"/>
            <a:ext cx="564185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AED4380-A420-4B13-B8F1-C6677C8E6C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44040" y="3324227"/>
            <a:ext cx="5616352" cy="3343275"/>
          </a:xfrm>
        </p:spPr>
        <p:txBody>
          <a:bodyPr anchor="t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3DC1EBEF-DFD4-46FA-ABB1-AD5C720419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9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597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19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CE8A3A6-BC2A-4222-AE93-82DE0170D9F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94"/>
            <a:ext cx="12192000" cy="6856214"/>
          </a:xfrm>
          <a:prstGeom prst="rect">
            <a:avLst/>
          </a:prstGeom>
        </p:spPr>
      </p:pic>
      <p:grpSp>
        <p:nvGrpSpPr>
          <p:cNvPr id="8" name="Graphic 6">
            <a:extLst>
              <a:ext uri="{FF2B5EF4-FFF2-40B4-BE49-F238E27FC236}">
                <a16:creationId xmlns:a16="http://schemas.microsoft.com/office/drawing/2014/main" id="{5CE70B60-F32B-49A9-B182-2198131EDAB1}"/>
              </a:ext>
            </a:extLst>
          </p:cNvPr>
          <p:cNvGrpSpPr/>
          <p:nvPr/>
        </p:nvGrpSpPr>
        <p:grpSpPr>
          <a:xfrm>
            <a:off x="717297" y="5590359"/>
            <a:ext cx="1783544" cy="530352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16F5992-B85C-458C-B465-10EF34910CFE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356BF6A-6895-4AA1-BAD6-A6EA0AB035A1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61FB97C-DC1D-4068-92AF-A85D21A73DB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0F0FEC5-716B-40FA-B04E-7C607186AA86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A9E9923D-DF4B-46AF-8471-B575180BA1FA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722501" y="290289"/>
            <a:ext cx="11335446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1" kern="1200" dirty="0">
                <a:solidFill>
                  <a:schemeClr val="accent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734575" y="1586492"/>
            <a:ext cx="11309582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en-US" sz="2000" b="1" kern="120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30678" y="2032781"/>
            <a:ext cx="11327269" cy="566020"/>
          </a:xfrm>
          <a:prstGeom prst="rect">
            <a:avLst/>
          </a:prstGeom>
        </p:spPr>
        <p:txBody>
          <a:bodyPr lIns="0" rIns="0" bIns="0" anchor="t">
            <a:normAutofit/>
          </a:bodyPr>
          <a:lstStyle>
            <a:lvl1pPr marL="0" indent="0">
              <a:buFontTx/>
              <a:buNone/>
              <a:defRPr sz="1600" i="1">
                <a:solidFill>
                  <a:schemeClr val="accent1"/>
                </a:solidFill>
              </a:defRPr>
            </a:lvl1pPr>
            <a:lvl2pPr marL="254724" indent="0">
              <a:buFontTx/>
              <a:buNone/>
              <a:defRPr/>
            </a:lvl2pPr>
            <a:lvl3pPr marL="509447" indent="0">
              <a:buFontTx/>
              <a:buNone/>
              <a:defRPr/>
            </a:lvl3pPr>
            <a:lvl4pPr marL="764171" indent="0">
              <a:buFontTx/>
              <a:buNone/>
              <a:defRPr/>
            </a:lvl4pPr>
            <a:lvl5pPr marL="1018894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8D6EF0-D566-6845-AD87-0A792C660BA4}"/>
              </a:ext>
            </a:extLst>
          </p:cNvPr>
          <p:cNvCxnSpPr>
            <a:cxnSpLocks/>
          </p:cNvCxnSpPr>
          <p:nvPr/>
        </p:nvCxnSpPr>
        <p:spPr bwMode="auto">
          <a:xfrm>
            <a:off x="740205" y="1575790"/>
            <a:ext cx="45330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1409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454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hort Title Slide Half Image Red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FC828A-715E-4E78-A85E-FB03966F4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0" t="17305" r="931"/>
          <a:stretch/>
        </p:blipFill>
        <p:spPr>
          <a:xfrm>
            <a:off x="-12703" y="0"/>
            <a:ext cx="6211918" cy="6858000"/>
          </a:xfrm>
          <a:prstGeom prst="rect">
            <a:avLst/>
          </a:prstGeom>
        </p:spPr>
      </p:pic>
      <p:grpSp>
        <p:nvGrpSpPr>
          <p:cNvPr id="19" name="Graphic 6">
            <a:extLst>
              <a:ext uri="{FF2B5EF4-FFF2-40B4-BE49-F238E27FC236}">
                <a16:creationId xmlns:a16="http://schemas.microsoft.com/office/drawing/2014/main" id="{134D50D5-2C81-407B-9734-73D472FF4F5F}"/>
              </a:ext>
            </a:extLst>
          </p:cNvPr>
          <p:cNvGrpSpPr/>
          <p:nvPr userDrawn="1"/>
        </p:nvGrpSpPr>
        <p:grpSpPr>
          <a:xfrm>
            <a:off x="446206" y="5964602"/>
            <a:ext cx="1564032" cy="457200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4027764-A7E4-4D53-A44D-B311AC2F14E0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69E213-2C9B-4A50-AF7C-61E5E03516B9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1B8B68D0-ABF7-42F1-B121-5BA8B9FC608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78ACFA6-C35F-437E-81D6-19A318CF65D0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C0B853E-76D8-4053-9EB4-7FEC4383E607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22" name="Title 11">
            <a:extLst>
              <a:ext uri="{FF2B5EF4-FFF2-40B4-BE49-F238E27FC236}">
                <a16:creationId xmlns:a16="http://schemas.microsoft.com/office/drawing/2014/main" id="{0A70AA5D-0F24-436D-9BB1-9E42FD687C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2468" y="1"/>
            <a:ext cx="5789532" cy="3008744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0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4B15D08-6659-41FB-ADE9-E3B1D30D4A25}"/>
              </a:ext>
            </a:extLst>
          </p:cNvPr>
          <p:cNvCxnSpPr>
            <a:cxnSpLocks/>
          </p:cNvCxnSpPr>
          <p:nvPr userDrawn="1"/>
        </p:nvCxnSpPr>
        <p:spPr>
          <a:xfrm>
            <a:off x="6444423" y="3133725"/>
            <a:ext cx="55586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8">
            <a:extLst>
              <a:ext uri="{FF2B5EF4-FFF2-40B4-BE49-F238E27FC236}">
                <a16:creationId xmlns:a16="http://schemas.microsoft.com/office/drawing/2014/main" id="{CC4393B3-370A-4940-8CD9-A51F02F195B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15210" y="3324227"/>
            <a:ext cx="5527526" cy="3076575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FD362A89-B5C8-4A4C-9C71-22F50E5899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263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hort Title Slide Half Image Blue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46">
            <a:extLst>
              <a:ext uri="{FF2B5EF4-FFF2-40B4-BE49-F238E27FC236}">
                <a16:creationId xmlns:a16="http://schemas.microsoft.com/office/drawing/2014/main" id="{2CA292CA-524A-474B-AF4C-816AA38A44E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97" t="1" r="18438" b="1"/>
          <a:stretch/>
        </p:blipFill>
        <p:spPr>
          <a:xfrm>
            <a:off x="2" y="-19174"/>
            <a:ext cx="6199214" cy="6877174"/>
          </a:xfrm>
          <a:prstGeom prst="rect">
            <a:avLst/>
          </a:prstGeom>
        </p:spPr>
      </p:pic>
      <p:sp>
        <p:nvSpPr>
          <p:cNvPr id="15" name="Text Placeholder 8">
            <a:extLst>
              <a:ext uri="{FF2B5EF4-FFF2-40B4-BE49-F238E27FC236}">
                <a16:creationId xmlns:a16="http://schemas.microsoft.com/office/drawing/2014/main" id="{E7E366CD-C49E-4832-9E92-5D56C0126A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15210" y="3324227"/>
            <a:ext cx="5527526" cy="3076575"/>
          </a:xfrm>
        </p:spPr>
        <p:txBody>
          <a:bodyPr anchor="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43C01171-7289-40BA-8F9C-6727F467E7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Title 11">
            <a:extLst>
              <a:ext uri="{FF2B5EF4-FFF2-40B4-BE49-F238E27FC236}">
                <a16:creationId xmlns:a16="http://schemas.microsoft.com/office/drawing/2014/main" id="{C5D8F034-C47E-492A-A13D-29D8FEBB5B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02468" y="541769"/>
            <a:ext cx="5600571" cy="2466975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0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8C77281-CF20-4121-A7A7-B369F1990057}"/>
              </a:ext>
            </a:extLst>
          </p:cNvPr>
          <p:cNvCxnSpPr>
            <a:cxnSpLocks/>
          </p:cNvCxnSpPr>
          <p:nvPr userDrawn="1"/>
        </p:nvCxnSpPr>
        <p:spPr>
          <a:xfrm>
            <a:off x="6444423" y="3133725"/>
            <a:ext cx="555861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aphic 6">
            <a:extLst>
              <a:ext uri="{FF2B5EF4-FFF2-40B4-BE49-F238E27FC236}">
                <a16:creationId xmlns:a16="http://schemas.microsoft.com/office/drawing/2014/main" id="{5F7EF320-EC81-48A3-B785-4A49B411B5BC}"/>
              </a:ext>
            </a:extLst>
          </p:cNvPr>
          <p:cNvGrpSpPr/>
          <p:nvPr userDrawn="1"/>
        </p:nvGrpSpPr>
        <p:grpSpPr>
          <a:xfrm>
            <a:off x="446206" y="5964602"/>
            <a:ext cx="1564032" cy="457200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729CCB3-C729-488E-A0B7-DAF4F41956B7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4DC9DBE-D003-4398-913E-2B577CA9E57F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F52773C7-81DF-4458-9279-954466F4A160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AE377C2F-530D-415B-995F-165F42740650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AE8345E-F93D-414F-8AB7-E83EF8A6311D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89815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88962" y="763400"/>
            <a:ext cx="11802028" cy="5987779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/>
            </a:lvl2pPr>
            <a:lvl3pPr>
              <a:spcAft>
                <a:spcPts val="1189"/>
              </a:spcAft>
              <a:defRPr/>
            </a:lvl3pPr>
            <a:lvl4pPr>
              <a:spcAft>
                <a:spcPts val="1189"/>
              </a:spcAft>
              <a:defRPr/>
            </a:lvl4pPr>
            <a:lvl5pPr>
              <a:spcAft>
                <a:spcPts val="1189"/>
              </a:spcAft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Slide Number Placeholder 2">
            <a:extLst>
              <a:ext uri="{FF2B5EF4-FFF2-40B4-BE49-F238E27FC236}">
                <a16:creationId xmlns:a16="http://schemas.microsoft.com/office/drawing/2014/main" id="{A53CB432-AB29-46B6-AD85-139C6DAC7A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5092" y="6449221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D3F112-5A46-47FF-9FAC-760B95325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none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64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  <p15:guide id="2" pos="119" userDrawn="1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Righ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142342" y="805343"/>
            <a:ext cx="5978752" cy="6052657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/>
            </a:lvl2pPr>
            <a:lvl3pPr>
              <a:spcAft>
                <a:spcPts val="1189"/>
              </a:spcAft>
              <a:defRPr/>
            </a:lvl3pPr>
            <a:lvl4pPr>
              <a:spcAft>
                <a:spcPts val="1189"/>
              </a:spcAft>
              <a:defRPr/>
            </a:lvl4pPr>
            <a:lvl5pPr>
              <a:spcAft>
                <a:spcPts val="1189"/>
              </a:spcAft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6003" y="1"/>
            <a:ext cx="5940699" cy="626066"/>
          </a:xfrm>
        </p:spPr>
        <p:txBody>
          <a:bodyPr wrap="square"/>
          <a:lstStyle>
            <a:lvl1pPr>
              <a:defRPr sz="3200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58858" y="671267"/>
            <a:ext cx="507317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ED3D51FE-D83F-4DAB-A977-10D91728AF2A}"/>
              </a:ext>
            </a:extLst>
          </p:cNvPr>
          <p:cNvCxnSpPr>
            <a:cxnSpLocks/>
          </p:cNvCxnSpPr>
          <p:nvPr userDrawn="1"/>
        </p:nvCxnSpPr>
        <p:spPr>
          <a:xfrm>
            <a:off x="6096001" y="671267"/>
            <a:ext cx="592251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D2A72E0A-9C48-4CB7-AEA4-E8F60E3044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2318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2" name="Graphic 6">
            <a:extLst>
              <a:ext uri="{FF2B5EF4-FFF2-40B4-BE49-F238E27FC236}">
                <a16:creationId xmlns:a16="http://schemas.microsoft.com/office/drawing/2014/main" id="{6C7F29DF-CC0B-4F21-A590-571190EB7693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1EE4E374-4453-47B3-9D2F-CDA8C05865C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68B44BF3-EA98-4315-BB1E-CD1EA2633C2F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A1B01DC-60AE-4223-A2F3-5C7618CA930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82FEFE9-E2B4-4469-99ED-C63A7BC75ADA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DB8397E-19D0-42DD-A3D0-27091E6B6D0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3043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Lef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aphic 6">
            <a:extLst>
              <a:ext uri="{FF2B5EF4-FFF2-40B4-BE49-F238E27FC236}">
                <a16:creationId xmlns:a16="http://schemas.microsoft.com/office/drawing/2014/main" id="{C677C5FA-C302-4027-AA30-E7717DE42929}"/>
              </a:ext>
            </a:extLst>
          </p:cNvPr>
          <p:cNvGrpSpPr/>
          <p:nvPr userDrawn="1"/>
        </p:nvGrpSpPr>
        <p:grpSpPr>
          <a:xfrm>
            <a:off x="188962" y="6384416"/>
            <a:ext cx="987810" cy="292608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ED64E2-4604-472B-A705-F325055AA227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7C3C515-AE99-4520-9C37-89661942F87C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006D57B-346A-4940-9978-D684633D350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16158EA-8823-4423-97D7-111B159E5EAF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75CB18A-3D1A-40B0-9E8F-DB65BB98D451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0408" y="771788"/>
            <a:ext cx="5909978" cy="6086213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 sz="1981"/>
            </a:lvl2pPr>
            <a:lvl3pPr>
              <a:spcAft>
                <a:spcPts val="1189"/>
              </a:spcAft>
              <a:defRPr sz="1981"/>
            </a:lvl3pPr>
            <a:lvl4pPr>
              <a:spcAft>
                <a:spcPts val="1189"/>
              </a:spcAft>
              <a:defRPr sz="1783"/>
            </a:lvl4pPr>
            <a:lvl5pPr>
              <a:spcAft>
                <a:spcPts val="1189"/>
              </a:spcAft>
              <a:defRPr sz="1783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964" y="1"/>
            <a:ext cx="5953378" cy="626066"/>
          </a:xfrm>
        </p:spPr>
        <p:txBody>
          <a:bodyPr anchor="b"/>
          <a:lstStyle>
            <a:lvl1pPr>
              <a:defRPr sz="3169"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457178" y="671267"/>
            <a:ext cx="50749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71497636-6A83-40DB-9FE5-4D95815A4F81}"/>
              </a:ext>
            </a:extLst>
          </p:cNvPr>
          <p:cNvCxnSpPr>
            <a:cxnSpLocks/>
          </p:cNvCxnSpPr>
          <p:nvPr userDrawn="1"/>
        </p:nvCxnSpPr>
        <p:spPr>
          <a:xfrm>
            <a:off x="188965" y="626066"/>
            <a:ext cx="595337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B6709774-D5DB-43A3-84E4-1B372265D7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353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63" y="1"/>
            <a:ext cx="11814077" cy="62606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idx="10" hasCustomPrompt="1"/>
          </p:nvPr>
        </p:nvSpPr>
        <p:spPr>
          <a:xfrm>
            <a:off x="6520601" y="787400"/>
            <a:ext cx="5121974" cy="607060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/>
            </a:lvl2pPr>
            <a:lvl3pPr>
              <a:spcAft>
                <a:spcPts val="1189"/>
              </a:spcAft>
              <a:defRPr/>
            </a:lvl3pPr>
            <a:lvl4pPr>
              <a:spcAft>
                <a:spcPts val="1189"/>
              </a:spcAft>
              <a:defRPr/>
            </a:lvl4pPr>
            <a:lvl5pPr>
              <a:spcAft>
                <a:spcPts val="1189"/>
              </a:spcAft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BEB4CA87-2F5A-44F2-B7D4-88B185E19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F04A56E1-8459-4815-9C4B-7C0E98CEA4E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88963" y="778666"/>
            <a:ext cx="5616450" cy="6079333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/>
            </a:lvl1pPr>
            <a:lvl2pPr>
              <a:spcAft>
                <a:spcPts val="1189"/>
              </a:spcAft>
              <a:defRPr sz="1981"/>
            </a:lvl2pPr>
            <a:lvl3pPr>
              <a:spcAft>
                <a:spcPts val="1189"/>
              </a:spcAft>
              <a:defRPr sz="1981"/>
            </a:lvl3pPr>
            <a:lvl4pPr>
              <a:spcAft>
                <a:spcPts val="1189"/>
              </a:spcAft>
              <a:defRPr sz="1783"/>
            </a:lvl4pPr>
            <a:lvl5pPr>
              <a:spcAft>
                <a:spcPts val="1189"/>
              </a:spcAft>
              <a:defRPr sz="1783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33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287" userDrawn="1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8537" y="1761564"/>
            <a:ext cx="5157786" cy="5096437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spcBef>
                <a:spcPts val="0"/>
              </a:spcBef>
              <a:spcAft>
                <a:spcPts val="1189"/>
              </a:spcAft>
              <a:defRPr sz="2400"/>
            </a:lvl1pPr>
            <a:lvl2pPr>
              <a:spcBef>
                <a:spcPts val="0"/>
              </a:spcBef>
              <a:spcAft>
                <a:spcPts val="1189"/>
              </a:spcAft>
              <a:defRPr sz="2000"/>
            </a:lvl2pPr>
            <a:lvl3pPr>
              <a:spcBef>
                <a:spcPts val="0"/>
              </a:spcBef>
              <a:spcAft>
                <a:spcPts val="1189"/>
              </a:spcAft>
              <a:defRPr sz="1600"/>
            </a:lvl3pPr>
            <a:lvl4pPr>
              <a:spcBef>
                <a:spcPts val="0"/>
              </a:spcBef>
              <a:spcAft>
                <a:spcPts val="1189"/>
              </a:spcAft>
              <a:defRPr sz="1600"/>
            </a:lvl4pPr>
            <a:lvl5pPr>
              <a:spcBef>
                <a:spcPts val="0"/>
              </a:spcBef>
              <a:spcAft>
                <a:spcPts val="1189"/>
              </a:spcAft>
              <a:defRPr sz="16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0205" y="1761566"/>
            <a:ext cx="5183187" cy="5096434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>
              <a:spcBef>
                <a:spcPts val="0"/>
              </a:spcBef>
              <a:spcAft>
                <a:spcPts val="1189"/>
              </a:spcAft>
              <a:defRPr sz="2400"/>
            </a:lvl1pPr>
            <a:lvl2pPr>
              <a:spcBef>
                <a:spcPts val="0"/>
              </a:spcBef>
              <a:spcAft>
                <a:spcPts val="1189"/>
              </a:spcAft>
              <a:defRPr sz="2000"/>
            </a:lvl2pPr>
            <a:lvl3pPr>
              <a:spcBef>
                <a:spcPts val="0"/>
              </a:spcBef>
              <a:spcAft>
                <a:spcPts val="1189"/>
              </a:spcAft>
              <a:defRPr sz="1600"/>
            </a:lvl3pPr>
            <a:lvl4pPr>
              <a:spcBef>
                <a:spcPts val="0"/>
              </a:spcBef>
              <a:spcAft>
                <a:spcPts val="1189"/>
              </a:spcAft>
              <a:defRPr sz="1600"/>
            </a:lvl4pPr>
            <a:lvl5pPr>
              <a:spcBef>
                <a:spcPts val="0"/>
              </a:spcBef>
              <a:spcAft>
                <a:spcPts val="1189"/>
              </a:spcAft>
              <a:defRPr sz="16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464603" y="885913"/>
            <a:ext cx="5240115" cy="876300"/>
          </a:xfrm>
        </p:spPr>
        <p:txBody>
          <a:bodyPr lIns="0" rIns="0"/>
          <a:lstStyle>
            <a:lvl1pPr marL="0" indent="0">
              <a:buNone/>
              <a:defRPr b="1"/>
            </a:lvl1pPr>
            <a:lvl2pPr marL="254724" indent="0">
              <a:buNone/>
              <a:defRPr/>
            </a:lvl2pPr>
            <a:lvl3pPr marL="509447" indent="0">
              <a:buNone/>
              <a:defRPr/>
            </a:lvl3pPr>
            <a:lvl4pPr marL="764171" indent="0">
              <a:buNone/>
              <a:defRPr/>
            </a:lvl4pPr>
            <a:lvl5pPr marL="1018894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305605" y="885913"/>
            <a:ext cx="5240115" cy="876300"/>
          </a:xfrm>
        </p:spPr>
        <p:txBody>
          <a:bodyPr lIns="0" rIns="0"/>
          <a:lstStyle>
            <a:lvl1pPr marL="0" indent="0">
              <a:buNone/>
              <a:defRPr b="1"/>
            </a:lvl1pPr>
            <a:lvl2pPr marL="254724" indent="0">
              <a:buNone/>
              <a:defRPr/>
            </a:lvl2pPr>
            <a:lvl3pPr marL="509447" indent="0">
              <a:buNone/>
              <a:defRPr/>
            </a:lvl3pPr>
            <a:lvl4pPr marL="764171" indent="0">
              <a:buNone/>
              <a:defRPr/>
            </a:lvl4pPr>
            <a:lvl5pPr marL="1018894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Slide Number Placeholder 2">
            <a:extLst>
              <a:ext uri="{FF2B5EF4-FFF2-40B4-BE49-F238E27FC236}">
                <a16:creationId xmlns:a16="http://schemas.microsoft.com/office/drawing/2014/main" id="{3E740105-E5D6-49E1-8087-D972AC1AA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00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2">
            <a:extLst>
              <a:ext uri="{FF2B5EF4-FFF2-40B4-BE49-F238E27FC236}">
                <a16:creationId xmlns:a16="http://schemas.microsoft.com/office/drawing/2014/main" id="{F013F86B-7E75-47A6-A39A-ED8337FF28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04D580-9F58-4D0D-8A83-57893789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271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0" hasCustomPrompt="1"/>
          </p:nvPr>
        </p:nvSpPr>
        <p:spPr>
          <a:xfrm>
            <a:off x="188963" y="755010"/>
            <a:ext cx="11641909" cy="5987622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72C5A28D-63B2-43A4-81C8-C5FF626FB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aphic 6">
            <a:extLst>
              <a:ext uri="{FF2B5EF4-FFF2-40B4-BE49-F238E27FC236}">
                <a16:creationId xmlns:a16="http://schemas.microsoft.com/office/drawing/2014/main" id="{18BCB4C1-C568-4643-99CB-5573B5D9A48D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1122835-2201-450D-93D5-2F766B2D19E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22249C-C671-4BC5-8ABA-DE9E11786FA9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65887A9-E5B3-43C7-888F-A7782D191A91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7A6BE69-968D-413A-8785-507D5096D79A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BC32F23-F9CC-4E9B-8558-3C7A095341C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366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lue 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8989F97B-D34A-4C18-BDCF-E5EC8FCA9F66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 bwMode="auto">
          <a:xfrm>
            <a:off x="0" y="0"/>
            <a:ext cx="121904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88963" y="46353"/>
            <a:ext cx="11814077" cy="826718"/>
          </a:xfrm>
        </p:spPr>
        <p:txBody>
          <a:bodyPr anchor="b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72C5A28D-63B2-43A4-81C8-C5FF626FB1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aphic 6">
            <a:extLst>
              <a:ext uri="{FF2B5EF4-FFF2-40B4-BE49-F238E27FC236}">
                <a16:creationId xmlns:a16="http://schemas.microsoft.com/office/drawing/2014/main" id="{18BCB4C1-C568-4643-99CB-5573B5D9A48D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1122835-2201-450D-93D5-2F766B2D19E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422249C-C671-4BC5-8ABA-DE9E11786FA9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65887A9-E5B3-43C7-888F-A7782D191A91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7A6BE69-968D-413A-8785-507D5096D79A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BC32F23-F9CC-4E9B-8558-3C7A095341C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895FB0DF-CA16-6B1B-8161-8952AE7B34D3}"/>
              </a:ext>
            </a:extLst>
          </p:cNvPr>
          <p:cNvCxnSpPr>
            <a:cxnSpLocks/>
          </p:cNvCxnSpPr>
          <p:nvPr userDrawn="1"/>
        </p:nvCxnSpPr>
        <p:spPr>
          <a:xfrm>
            <a:off x="188963" y="952140"/>
            <a:ext cx="1181407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753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CF5F540D-C2C8-454A-9650-6BA605DA24C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6" r="9396"/>
          <a:stretch/>
        </p:blipFill>
        <p:spPr>
          <a:xfrm>
            <a:off x="-13814" y="-5984"/>
            <a:ext cx="12205815" cy="6863983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39F27A7A-8552-40D6-9468-9E6AB890329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auto">
          <a:xfrm>
            <a:off x="722501" y="290289"/>
            <a:ext cx="11335446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8D9CF08F-D6C7-4914-9678-3A8159D31B2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auto">
          <a:xfrm>
            <a:off x="734575" y="1586492"/>
            <a:ext cx="11309582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en-US" sz="24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20" name="Text Placeholder 5">
            <a:extLst>
              <a:ext uri="{FF2B5EF4-FFF2-40B4-BE49-F238E27FC236}">
                <a16:creationId xmlns:a16="http://schemas.microsoft.com/office/drawing/2014/main" id="{02255B20-668D-4CC5-8390-3EF35BFB193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30678" y="2032781"/>
            <a:ext cx="11327269" cy="566020"/>
          </a:xfrm>
          <a:prstGeom prst="rect">
            <a:avLst/>
          </a:prstGeom>
        </p:spPr>
        <p:txBody>
          <a:bodyPr lIns="0" rIns="0" bIns="0" anchor="t">
            <a:normAutofit/>
          </a:bodyPr>
          <a:lstStyle>
            <a:lvl1pPr marL="0" indent="0">
              <a:buFontTx/>
              <a:buNone/>
              <a:defRPr sz="1600" i="1">
                <a:solidFill>
                  <a:schemeClr val="bg1"/>
                </a:solidFill>
              </a:defRPr>
            </a:lvl1pPr>
            <a:lvl2pPr marL="254724" indent="0">
              <a:buFontTx/>
              <a:buNone/>
              <a:defRPr/>
            </a:lvl2pPr>
            <a:lvl3pPr marL="509447" indent="0">
              <a:buFontTx/>
              <a:buNone/>
              <a:defRPr/>
            </a:lvl3pPr>
            <a:lvl4pPr marL="764171" indent="0">
              <a:buFontTx/>
              <a:buNone/>
              <a:defRPr/>
            </a:lvl4pPr>
            <a:lvl5pPr marL="1018894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2DADB2D-7C5B-45A0-81D0-9D62802737B1}"/>
              </a:ext>
            </a:extLst>
          </p:cNvPr>
          <p:cNvCxnSpPr>
            <a:cxnSpLocks/>
          </p:cNvCxnSpPr>
          <p:nvPr userDrawn="1"/>
        </p:nvCxnSpPr>
        <p:spPr bwMode="auto">
          <a:xfrm>
            <a:off x="740205" y="1575790"/>
            <a:ext cx="45330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aphic 6">
            <a:extLst>
              <a:ext uri="{FF2B5EF4-FFF2-40B4-BE49-F238E27FC236}">
                <a16:creationId xmlns:a16="http://schemas.microsoft.com/office/drawing/2014/main" id="{205F9DA1-80A6-43E9-8BC6-AEF733277A6D}"/>
              </a:ext>
            </a:extLst>
          </p:cNvPr>
          <p:cNvGrpSpPr/>
          <p:nvPr userDrawn="1"/>
        </p:nvGrpSpPr>
        <p:grpSpPr>
          <a:xfrm>
            <a:off x="717297" y="5590359"/>
            <a:ext cx="1783544" cy="530352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720A7F-ABFD-4285-B404-1A0720040799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7CEB3739-C0F0-4929-AB28-A5FF03910DCE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7EF7B684-D978-463D-83F9-0E9379ABBDB0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8BEED3D6-0F20-448F-80E3-118E45429D26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7FE418C-FF4F-4BCB-9D7E-8A20AAB7EED0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0172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454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Titl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wrap="squar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F8D9189E-E64E-4046-BF66-32760AEA89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aphic 6">
            <a:extLst>
              <a:ext uri="{FF2B5EF4-FFF2-40B4-BE49-F238E27FC236}">
                <a16:creationId xmlns:a16="http://schemas.microsoft.com/office/drawing/2014/main" id="{3C521125-5464-4662-A4C7-7F3D52EEEA64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1DF96E25-5917-42FA-ACE8-D92A6D87CF46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F1EB57E-DBB4-4076-B385-41D99EE18603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67C8341-3A20-43CD-9798-757AE09D8A93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47B4206A-9AF7-4D02-A11A-6A53EECE7C84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8CD7ECAA-4128-40DF-81EA-6CE56BB4C99A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247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ue 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7B9C84A7-99FC-4E94-98C3-D1B48CB792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4" name="Graphic 6">
            <a:extLst>
              <a:ext uri="{FF2B5EF4-FFF2-40B4-BE49-F238E27FC236}">
                <a16:creationId xmlns:a16="http://schemas.microsoft.com/office/drawing/2014/main" id="{60E3CDBE-3399-4DCB-9C5D-4DA2D828AE0A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39C735E9-A189-45C0-B01E-CCB95EDFF42F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42E2DB9-7B58-4911-AE12-6515552932D2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406DA6AD-4FC0-450E-9E79-B61D0898C8D4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7E257B-6729-4BC1-AE4F-27672AC8BD3D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D4F5E7B-2DEF-42E6-BBC4-D9E8AD40C842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65661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Right Half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629031" y="960583"/>
            <a:ext cx="5440776" cy="530352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58858" y="1"/>
            <a:ext cx="5733142" cy="626066"/>
          </a:xfrm>
        </p:spPr>
        <p:txBody>
          <a:bodyPr wrap="square"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58857" y="671267"/>
            <a:ext cx="554418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4B0DAF07-B938-49EF-A3EC-3E0B30C935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aphic 6">
            <a:extLst>
              <a:ext uri="{FF2B5EF4-FFF2-40B4-BE49-F238E27FC236}">
                <a16:creationId xmlns:a16="http://schemas.microsoft.com/office/drawing/2014/main" id="{87769DBB-F749-4358-83E8-2ADC2E3E45DA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7045E09-5BC3-4B42-85DE-D789974691B0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0868FCE3-B57F-458B-BFBA-FBB218B7F9C3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4A673EA-5B6D-46EC-83E6-E4412CC7F4C1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A3046C8F-A537-44DB-8D1E-4EFB9B26F372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363BEE48-5231-4789-AF51-60F38E8AAED1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5940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Left Half Blu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aphic 6">
            <a:extLst>
              <a:ext uri="{FF2B5EF4-FFF2-40B4-BE49-F238E27FC236}">
                <a16:creationId xmlns:a16="http://schemas.microsoft.com/office/drawing/2014/main" id="{E0AA7C0C-6BB1-4F1B-AA7D-87F3F0B258A7}"/>
              </a:ext>
            </a:extLst>
          </p:cNvPr>
          <p:cNvGrpSpPr/>
          <p:nvPr userDrawn="1"/>
        </p:nvGrpSpPr>
        <p:grpSpPr>
          <a:xfrm>
            <a:off x="188962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DCB9872F-7771-4FF0-94AF-36D91B1E4C49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946B3BB4-B5D8-410C-A6CA-6D69568B6A0F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B4C1E72-E711-4562-A552-41FEA909BB0B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1B6F745C-C66F-4882-AB7E-4F8DA0743F19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D7413D59-7EB1-40EF-9B43-4967F25EC056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2998" y="960583"/>
            <a:ext cx="5903004" cy="530352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962" y="1"/>
            <a:ext cx="6059438" cy="626066"/>
          </a:xfrm>
        </p:spPr>
        <p:txBody>
          <a:bodyPr wrap="none"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5907038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Slide Number Placeholder 2">
            <a:extLst>
              <a:ext uri="{FF2B5EF4-FFF2-40B4-BE49-F238E27FC236}">
                <a16:creationId xmlns:a16="http://schemas.microsoft.com/office/drawing/2014/main" id="{2C183AC3-D2F7-481E-AC17-59715D9D8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5174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2" pos="3936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Red Title and Conten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88963" y="1"/>
            <a:ext cx="11999586" cy="626066"/>
          </a:xfrm>
        </p:spPr>
        <p:txBody>
          <a:bodyPr wrap="none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192999" y="960583"/>
            <a:ext cx="11852461" cy="5653862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64C4D1BD-545C-4729-A158-BA845BBE22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2" name="Graphic 6">
            <a:extLst>
              <a:ext uri="{FF2B5EF4-FFF2-40B4-BE49-F238E27FC236}">
                <a16:creationId xmlns:a16="http://schemas.microsoft.com/office/drawing/2014/main" id="{6C69AE39-E7F1-4011-9C8B-D0A56D7799A7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44EB4542-545D-4497-919D-C784BEC8F533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5D0C865-0A9F-4FAA-8E63-270A30F6B4F5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895E16D0-E0FD-4DC4-B497-A8538C6BBD9D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D38CDB3-6744-4504-9D5F-A48613BC0A05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F44E9BA-11A2-4EAF-9AF3-D49BFDA99F85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4713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Right Half R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462305" y="960583"/>
            <a:ext cx="5598952" cy="5619679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58857" y="1"/>
            <a:ext cx="5733143" cy="626066"/>
          </a:xfrm>
        </p:spPr>
        <p:txBody>
          <a:bodyPr wrap="none"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58858" y="671267"/>
            <a:ext cx="527741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95018B90-1661-4C89-A826-BAF1A0A5986D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44684" y="6389578"/>
            <a:ext cx="982994" cy="289829"/>
            <a:chOff x="5783" y="3319"/>
            <a:chExt cx="2126" cy="627"/>
          </a:xfrm>
          <a:solidFill>
            <a:schemeClr val="bg1"/>
          </a:solidFill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14C58B46-BC31-477A-8953-33197C16C35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4686AD01-2B38-41B1-B61F-7C7C998A904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9" name="Freeform 7">
              <a:extLst>
                <a:ext uri="{FF2B5EF4-FFF2-40B4-BE49-F238E27FC236}">
                  <a16:creationId xmlns:a16="http://schemas.microsoft.com/office/drawing/2014/main" id="{C563251B-2266-4A84-ACFD-63AD339E5B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3C17FF24-57DA-4C38-9F5F-6BA588B6A0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</p:grp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09633FA5-09EA-4052-BCDF-15233BD769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555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Left Half Red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188963" y="960583"/>
            <a:ext cx="5120641" cy="530352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188964" y="-1"/>
            <a:ext cx="5396259" cy="626067"/>
          </a:xfrm>
        </p:spPr>
        <p:txBody>
          <a:bodyPr wrap="none"/>
          <a:lstStyle>
            <a:lvl1pPr>
              <a:defRPr>
                <a:solidFill>
                  <a:schemeClr val="bg1"/>
                </a:solidFill>
                <a:latin typeface="Georgia" panose="020405020504050203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2" y="671267"/>
            <a:ext cx="541634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Slide Number Placeholder 2">
            <a:extLst>
              <a:ext uri="{FF2B5EF4-FFF2-40B4-BE49-F238E27FC236}">
                <a16:creationId xmlns:a16="http://schemas.microsoft.com/office/drawing/2014/main" id="{65B8D65B-9FC2-4E1F-BC98-5C27EE1EB0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1" name="Graphic 6">
            <a:extLst>
              <a:ext uri="{FF2B5EF4-FFF2-40B4-BE49-F238E27FC236}">
                <a16:creationId xmlns:a16="http://schemas.microsoft.com/office/drawing/2014/main" id="{C8680709-E70A-4369-89F1-88234A583C36}"/>
              </a:ext>
            </a:extLst>
          </p:cNvPr>
          <p:cNvGrpSpPr/>
          <p:nvPr userDrawn="1"/>
        </p:nvGrpSpPr>
        <p:grpSpPr>
          <a:xfrm>
            <a:off x="188962" y="6384416"/>
            <a:ext cx="987810" cy="292608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E2AC0D87-2692-407B-AC83-E889EC1BE6B0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79F36B8-C2A5-453B-89BF-EBABA1B5D6B6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F403BCE-5B9C-4570-9AD9-9D2A12809A30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CAC39AB-173B-4C53-8054-DB5C88DF444C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5045E44-058B-4555-9B45-B9A3D8F33412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5299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Blank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BFC2FF7-3372-4297-A15F-644DDA99F9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8700976-5994-4CB4-9470-8A781B7554A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44684" y="6389578"/>
            <a:ext cx="982994" cy="289829"/>
            <a:chOff x="5783" y="3319"/>
            <a:chExt cx="2126" cy="627"/>
          </a:xfrm>
          <a:solidFill>
            <a:schemeClr val="bg1"/>
          </a:solidFill>
        </p:grpSpPr>
        <p:sp>
          <p:nvSpPr>
            <p:cNvPr id="5" name="Freeform 5">
              <a:extLst>
                <a:ext uri="{FF2B5EF4-FFF2-40B4-BE49-F238E27FC236}">
                  <a16:creationId xmlns:a16="http://schemas.microsoft.com/office/drawing/2014/main" id="{E12791F9-9884-4103-84CC-CA73D5D9B85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6" name="Freeform 6">
              <a:extLst>
                <a:ext uri="{FF2B5EF4-FFF2-40B4-BE49-F238E27FC236}">
                  <a16:creationId xmlns:a16="http://schemas.microsoft.com/office/drawing/2014/main" id="{324B9327-4B10-4D4C-BCD2-36AB9007CB7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45E444D3-143B-41F6-9BF3-0CBE7BA5BCB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45E18EC0-4FDB-47AE-8CA3-C45AE9B59D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</p:grpSp>
    </p:spTree>
    <p:extLst>
      <p:ext uri="{BB962C8B-B14F-4D97-AF65-F5344CB8AC3E}">
        <p14:creationId xmlns:p14="http://schemas.microsoft.com/office/powerpoint/2010/main" val="244955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Yellow 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88963" y="1"/>
            <a:ext cx="11814076" cy="626066"/>
          </a:xfrm>
        </p:spPr>
        <p:txBody>
          <a:bodyPr wrap="none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 hasCustomPrompt="1"/>
          </p:nvPr>
        </p:nvSpPr>
        <p:spPr>
          <a:xfrm>
            <a:off x="188962" y="960581"/>
            <a:ext cx="11890296" cy="5486400"/>
          </a:xfrm>
          <a:prstGeom prst="rect">
            <a:avLst/>
          </a:prstGeom>
        </p:spPr>
        <p:txBody>
          <a:bodyPr lIns="0" rIns="0" anchor="t"/>
          <a:lstStyle>
            <a:lvl1pPr>
              <a:spcAft>
                <a:spcPts val="1189"/>
              </a:spcAft>
              <a:defRPr>
                <a:solidFill>
                  <a:schemeClr val="tx1"/>
                </a:solidFill>
              </a:defRPr>
            </a:lvl1pPr>
            <a:lvl2pPr>
              <a:spcAft>
                <a:spcPts val="1189"/>
              </a:spcAft>
              <a:defRPr>
                <a:solidFill>
                  <a:schemeClr val="tx1"/>
                </a:solidFill>
              </a:defRPr>
            </a:lvl2pPr>
            <a:lvl3pPr>
              <a:spcAft>
                <a:spcPts val="1189"/>
              </a:spcAft>
              <a:defRPr>
                <a:solidFill>
                  <a:schemeClr val="tx1"/>
                </a:solidFill>
              </a:defRPr>
            </a:lvl3pPr>
            <a:lvl4pPr>
              <a:spcAft>
                <a:spcPts val="1189"/>
              </a:spcAft>
              <a:defRPr>
                <a:solidFill>
                  <a:schemeClr val="tx1"/>
                </a:solidFill>
              </a:defRPr>
            </a:lvl4pPr>
            <a:lvl5pPr>
              <a:spcAft>
                <a:spcPts val="1189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305BAD0-523E-4C44-8409-C4443E1F946F}"/>
              </a:ext>
            </a:extLst>
          </p:cNvPr>
          <p:cNvCxnSpPr>
            <a:cxnSpLocks/>
          </p:cNvCxnSpPr>
          <p:nvPr userDrawn="1"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Slide Number Placeholder 2">
            <a:extLst>
              <a:ext uri="{FF2B5EF4-FFF2-40B4-BE49-F238E27FC236}">
                <a16:creationId xmlns:a16="http://schemas.microsoft.com/office/drawing/2014/main" id="{3DD66885-3443-4C32-9AC9-FC1346B140B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F5460D2-DAC0-4BAA-8CBA-C5D34B4FE85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44684" y="6389578"/>
            <a:ext cx="982994" cy="289829"/>
            <a:chOff x="5783" y="3319"/>
            <a:chExt cx="2126" cy="627"/>
          </a:xfrm>
          <a:solidFill>
            <a:schemeClr val="tx1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55077743-832C-4F05-B705-AF9DE99C4E0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92659B6A-8A9F-4AA0-BCAE-45824C80F4F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4149A2D-B78F-4E21-8970-D85F16E0389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8" name="Freeform 9">
              <a:extLst>
                <a:ext uri="{FF2B5EF4-FFF2-40B4-BE49-F238E27FC236}">
                  <a16:creationId xmlns:a16="http://schemas.microsoft.com/office/drawing/2014/main" id="{54AC4FCA-A415-453C-9407-4F21E437DA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</p:grpSp>
    </p:spTree>
    <p:extLst>
      <p:ext uri="{BB962C8B-B14F-4D97-AF65-F5344CB8AC3E}">
        <p14:creationId xmlns:p14="http://schemas.microsoft.com/office/powerpoint/2010/main" val="62068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l Title and Content">
    <p:bg>
      <p:bgPr>
        <a:solidFill>
          <a:srgbClr val="59C3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noFill/>
        </p:spPr>
        <p:txBody>
          <a:bodyPr wrap="none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188963" y="671267"/>
            <a:ext cx="11814077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 hasCustomPrompt="1"/>
          </p:nvPr>
        </p:nvSpPr>
        <p:spPr>
          <a:xfrm>
            <a:off x="188962" y="960582"/>
            <a:ext cx="11890296" cy="54864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>
              <a:defRPr lang="en-US" sz="2400"/>
            </a:lvl1pPr>
            <a:lvl2pPr>
              <a:defRPr lang="en-US" sz="1800"/>
            </a:lvl2pPr>
            <a:lvl3pPr>
              <a:defRPr lang="en-US" sz="1800"/>
            </a:lvl3pPr>
            <a:lvl4pPr>
              <a:defRPr lang="en-US" sz="1600"/>
            </a:lvl4pPr>
            <a:lvl5pPr>
              <a:defRPr lang="en-US" sz="1600" dirty="0"/>
            </a:lvl5pPr>
          </a:lstStyle>
          <a:p>
            <a:pPr lvl="0">
              <a:spcAft>
                <a:spcPts val="1189"/>
              </a:spcAft>
            </a:pPr>
            <a:r>
              <a:rPr lang="en-US" dirty="0"/>
              <a:t>Edit Master text styles</a:t>
            </a:r>
          </a:p>
          <a:p>
            <a:pPr lvl="1">
              <a:spcAft>
                <a:spcPts val="1189"/>
              </a:spcAft>
            </a:pPr>
            <a:r>
              <a:rPr lang="en-US" dirty="0"/>
              <a:t>Second level</a:t>
            </a:r>
          </a:p>
          <a:p>
            <a:pPr lvl="2">
              <a:spcAft>
                <a:spcPts val="1189"/>
              </a:spcAft>
            </a:pPr>
            <a:r>
              <a:rPr lang="en-US" dirty="0"/>
              <a:t>Third level</a:t>
            </a:r>
          </a:p>
          <a:p>
            <a:pPr lvl="3">
              <a:spcAft>
                <a:spcPts val="1189"/>
              </a:spcAft>
            </a:pPr>
            <a:r>
              <a:rPr lang="en-US" dirty="0"/>
              <a:t>Fourth level</a:t>
            </a:r>
          </a:p>
          <a:p>
            <a:pPr lvl="4">
              <a:spcAft>
                <a:spcPts val="1189"/>
              </a:spcAft>
            </a:pPr>
            <a:r>
              <a:rPr lang="en-US" dirty="0"/>
              <a:t>Fifth level</a:t>
            </a:r>
          </a:p>
        </p:txBody>
      </p:sp>
      <p:sp>
        <p:nvSpPr>
          <p:cNvPr id="13" name="Slide Number Placeholder 2">
            <a:extLst>
              <a:ext uri="{FF2B5EF4-FFF2-40B4-BE49-F238E27FC236}">
                <a16:creationId xmlns:a16="http://schemas.microsoft.com/office/drawing/2014/main" id="{A192D779-2EAF-4476-A902-8A3048B5AC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23B9B2D-B59D-4BAC-83F7-DDF7AC45B796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1044684" y="6389578"/>
            <a:ext cx="982994" cy="289829"/>
            <a:chOff x="5783" y="3319"/>
            <a:chExt cx="2126" cy="627"/>
          </a:xfrm>
          <a:solidFill>
            <a:schemeClr val="tx1"/>
          </a:solidFill>
        </p:grpSpPr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C943EF4A-6B18-4781-8776-4DDE3F0B19D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42" y="3332"/>
              <a:ext cx="743" cy="597"/>
            </a:xfrm>
            <a:custGeom>
              <a:avLst/>
              <a:gdLst>
                <a:gd name="T0" fmla="*/ 403 w 404"/>
                <a:gd name="T1" fmla="*/ 0 h 323"/>
                <a:gd name="T2" fmla="*/ 386 w 404"/>
                <a:gd name="T3" fmla="*/ 0 h 323"/>
                <a:gd name="T4" fmla="*/ 334 w 404"/>
                <a:gd name="T5" fmla="*/ 0 h 323"/>
                <a:gd name="T6" fmla="*/ 317 w 404"/>
                <a:gd name="T7" fmla="*/ 0 h 323"/>
                <a:gd name="T8" fmla="*/ 202 w 404"/>
                <a:gd name="T9" fmla="*/ 110 h 323"/>
                <a:gd name="T10" fmla="*/ 87 w 404"/>
                <a:gd name="T11" fmla="*/ 0 h 323"/>
                <a:gd name="T12" fmla="*/ 70 w 404"/>
                <a:gd name="T13" fmla="*/ 0 h 323"/>
                <a:gd name="T14" fmla="*/ 18 w 404"/>
                <a:gd name="T15" fmla="*/ 0 h 323"/>
                <a:gd name="T16" fmla="*/ 1 w 404"/>
                <a:gd name="T17" fmla="*/ 0 h 323"/>
                <a:gd name="T18" fmla="*/ 1 w 404"/>
                <a:gd name="T19" fmla="*/ 28 h 323"/>
                <a:gd name="T20" fmla="*/ 18 w 404"/>
                <a:gd name="T21" fmla="*/ 48 h 323"/>
                <a:gd name="T22" fmla="*/ 18 w 404"/>
                <a:gd name="T23" fmla="*/ 274 h 323"/>
                <a:gd name="T24" fmla="*/ 0 w 404"/>
                <a:gd name="T25" fmla="*/ 295 h 323"/>
                <a:gd name="T26" fmla="*/ 0 w 404"/>
                <a:gd name="T27" fmla="*/ 323 h 323"/>
                <a:gd name="T28" fmla="*/ 115 w 404"/>
                <a:gd name="T29" fmla="*/ 323 h 323"/>
                <a:gd name="T30" fmla="*/ 115 w 404"/>
                <a:gd name="T31" fmla="*/ 294 h 323"/>
                <a:gd name="T32" fmla="*/ 98 w 404"/>
                <a:gd name="T33" fmla="*/ 270 h 323"/>
                <a:gd name="T34" fmla="*/ 98 w 404"/>
                <a:gd name="T35" fmla="*/ 125 h 323"/>
                <a:gd name="T36" fmla="*/ 195 w 404"/>
                <a:gd name="T37" fmla="*/ 218 h 323"/>
                <a:gd name="T38" fmla="*/ 202 w 404"/>
                <a:gd name="T39" fmla="*/ 225 h 323"/>
                <a:gd name="T40" fmla="*/ 306 w 404"/>
                <a:gd name="T41" fmla="*/ 125 h 323"/>
                <a:gd name="T42" fmla="*/ 306 w 404"/>
                <a:gd name="T43" fmla="*/ 274 h 323"/>
                <a:gd name="T44" fmla="*/ 289 w 404"/>
                <a:gd name="T45" fmla="*/ 295 h 323"/>
                <a:gd name="T46" fmla="*/ 289 w 404"/>
                <a:gd name="T47" fmla="*/ 323 h 323"/>
                <a:gd name="T48" fmla="*/ 334 w 404"/>
                <a:gd name="T49" fmla="*/ 323 h 323"/>
                <a:gd name="T50" fmla="*/ 334 w 404"/>
                <a:gd name="T51" fmla="*/ 323 h 323"/>
                <a:gd name="T52" fmla="*/ 404 w 404"/>
                <a:gd name="T53" fmla="*/ 323 h 323"/>
                <a:gd name="T54" fmla="*/ 404 w 404"/>
                <a:gd name="T55" fmla="*/ 294 h 323"/>
                <a:gd name="T56" fmla="*/ 386 w 404"/>
                <a:gd name="T57" fmla="*/ 270 h 323"/>
                <a:gd name="T58" fmla="*/ 386 w 404"/>
                <a:gd name="T59" fmla="*/ 270 h 323"/>
                <a:gd name="T60" fmla="*/ 386 w 404"/>
                <a:gd name="T61" fmla="*/ 51 h 323"/>
                <a:gd name="T62" fmla="*/ 403 w 404"/>
                <a:gd name="T63" fmla="*/ 28 h 323"/>
                <a:gd name="T64" fmla="*/ 403 w 404"/>
                <a:gd name="T65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04" h="323">
                  <a:moveTo>
                    <a:pt x="403" y="0"/>
                  </a:moveTo>
                  <a:cubicBezTo>
                    <a:pt x="386" y="0"/>
                    <a:pt x="386" y="0"/>
                    <a:pt x="386" y="0"/>
                  </a:cubicBezTo>
                  <a:cubicBezTo>
                    <a:pt x="334" y="0"/>
                    <a:pt x="334" y="0"/>
                    <a:pt x="334" y="0"/>
                  </a:cubicBezTo>
                  <a:cubicBezTo>
                    <a:pt x="317" y="0"/>
                    <a:pt x="317" y="0"/>
                    <a:pt x="317" y="0"/>
                  </a:cubicBezTo>
                  <a:cubicBezTo>
                    <a:pt x="202" y="110"/>
                    <a:pt x="202" y="110"/>
                    <a:pt x="202" y="11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28"/>
                    <a:pt x="1" y="28"/>
                    <a:pt x="1" y="28"/>
                  </a:cubicBezTo>
                  <a:cubicBezTo>
                    <a:pt x="1" y="28"/>
                    <a:pt x="17" y="33"/>
                    <a:pt x="18" y="48"/>
                  </a:cubicBezTo>
                  <a:cubicBezTo>
                    <a:pt x="18" y="274"/>
                    <a:pt x="18" y="274"/>
                    <a:pt x="18" y="274"/>
                  </a:cubicBezTo>
                  <a:cubicBezTo>
                    <a:pt x="16" y="294"/>
                    <a:pt x="0" y="295"/>
                    <a:pt x="0" y="295"/>
                  </a:cubicBezTo>
                  <a:cubicBezTo>
                    <a:pt x="0" y="323"/>
                    <a:pt x="0" y="323"/>
                    <a:pt x="0" y="323"/>
                  </a:cubicBezTo>
                  <a:cubicBezTo>
                    <a:pt x="115" y="323"/>
                    <a:pt x="115" y="323"/>
                    <a:pt x="115" y="323"/>
                  </a:cubicBezTo>
                  <a:cubicBezTo>
                    <a:pt x="115" y="294"/>
                    <a:pt x="115" y="294"/>
                    <a:pt x="115" y="294"/>
                  </a:cubicBezTo>
                  <a:cubicBezTo>
                    <a:pt x="115" y="294"/>
                    <a:pt x="98" y="293"/>
                    <a:pt x="98" y="270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195" y="218"/>
                    <a:pt x="195" y="218"/>
                    <a:pt x="195" y="218"/>
                  </a:cubicBezTo>
                  <a:cubicBezTo>
                    <a:pt x="202" y="225"/>
                    <a:pt x="202" y="225"/>
                    <a:pt x="202" y="225"/>
                  </a:cubicBezTo>
                  <a:cubicBezTo>
                    <a:pt x="306" y="125"/>
                    <a:pt x="306" y="125"/>
                    <a:pt x="306" y="125"/>
                  </a:cubicBezTo>
                  <a:cubicBezTo>
                    <a:pt x="306" y="274"/>
                    <a:pt x="306" y="274"/>
                    <a:pt x="306" y="274"/>
                  </a:cubicBezTo>
                  <a:cubicBezTo>
                    <a:pt x="304" y="294"/>
                    <a:pt x="289" y="295"/>
                    <a:pt x="289" y="295"/>
                  </a:cubicBezTo>
                  <a:cubicBezTo>
                    <a:pt x="289" y="323"/>
                    <a:pt x="289" y="323"/>
                    <a:pt x="289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334" y="323"/>
                    <a:pt x="334" y="323"/>
                    <a:pt x="334" y="323"/>
                  </a:cubicBezTo>
                  <a:cubicBezTo>
                    <a:pt x="404" y="323"/>
                    <a:pt x="404" y="323"/>
                    <a:pt x="404" y="323"/>
                  </a:cubicBezTo>
                  <a:cubicBezTo>
                    <a:pt x="404" y="294"/>
                    <a:pt x="404" y="294"/>
                    <a:pt x="404" y="294"/>
                  </a:cubicBezTo>
                  <a:cubicBezTo>
                    <a:pt x="404" y="294"/>
                    <a:pt x="386" y="293"/>
                    <a:pt x="386" y="270"/>
                  </a:cubicBezTo>
                  <a:cubicBezTo>
                    <a:pt x="386" y="270"/>
                    <a:pt x="386" y="270"/>
                    <a:pt x="386" y="270"/>
                  </a:cubicBezTo>
                  <a:cubicBezTo>
                    <a:pt x="386" y="51"/>
                    <a:pt x="386" y="51"/>
                    <a:pt x="386" y="51"/>
                  </a:cubicBezTo>
                  <a:cubicBezTo>
                    <a:pt x="388" y="30"/>
                    <a:pt x="403" y="28"/>
                    <a:pt x="403" y="28"/>
                  </a:cubicBezTo>
                  <a:cubicBezTo>
                    <a:pt x="403" y="0"/>
                    <a:pt x="403" y="0"/>
                    <a:pt x="40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76F51FBB-CB88-45D6-8257-0453C099848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67" y="3332"/>
              <a:ext cx="605" cy="608"/>
            </a:xfrm>
            <a:custGeom>
              <a:avLst/>
              <a:gdLst>
                <a:gd name="T0" fmla="*/ 284 w 329"/>
                <a:gd name="T1" fmla="*/ 0 h 329"/>
                <a:gd name="T2" fmla="*/ 232 w 329"/>
                <a:gd name="T3" fmla="*/ 0 h 329"/>
                <a:gd name="T4" fmla="*/ 215 w 329"/>
                <a:gd name="T5" fmla="*/ 0 h 329"/>
                <a:gd name="T6" fmla="*/ 215 w 329"/>
                <a:gd name="T7" fmla="*/ 28 h 329"/>
                <a:gd name="T8" fmla="*/ 232 w 329"/>
                <a:gd name="T9" fmla="*/ 48 h 329"/>
                <a:gd name="T10" fmla="*/ 232 w 329"/>
                <a:gd name="T11" fmla="*/ 179 h 329"/>
                <a:gd name="T12" fmla="*/ 167 w 329"/>
                <a:gd name="T13" fmla="*/ 254 h 329"/>
                <a:gd name="T14" fmla="*/ 97 w 329"/>
                <a:gd name="T15" fmla="*/ 179 h 329"/>
                <a:gd name="T16" fmla="*/ 97 w 329"/>
                <a:gd name="T17" fmla="*/ 55 h 329"/>
                <a:gd name="T18" fmla="*/ 97 w 329"/>
                <a:gd name="T19" fmla="*/ 55 h 329"/>
                <a:gd name="T20" fmla="*/ 115 w 329"/>
                <a:gd name="T21" fmla="*/ 28 h 329"/>
                <a:gd name="T22" fmla="*/ 115 w 329"/>
                <a:gd name="T23" fmla="*/ 0 h 329"/>
                <a:gd name="T24" fmla="*/ 97 w 329"/>
                <a:gd name="T25" fmla="*/ 0 h 329"/>
                <a:gd name="T26" fmla="*/ 69 w 329"/>
                <a:gd name="T27" fmla="*/ 0 h 329"/>
                <a:gd name="T28" fmla="*/ 70 w 329"/>
                <a:gd name="T29" fmla="*/ 0 h 329"/>
                <a:gd name="T30" fmla="*/ 17 w 329"/>
                <a:gd name="T31" fmla="*/ 0 h 329"/>
                <a:gd name="T32" fmla="*/ 0 w 329"/>
                <a:gd name="T33" fmla="*/ 0 h 329"/>
                <a:gd name="T34" fmla="*/ 0 w 329"/>
                <a:gd name="T35" fmla="*/ 28 h 329"/>
                <a:gd name="T36" fmla="*/ 17 w 329"/>
                <a:gd name="T37" fmla="*/ 48 h 329"/>
                <a:gd name="T38" fmla="*/ 17 w 329"/>
                <a:gd name="T39" fmla="*/ 48 h 329"/>
                <a:gd name="T40" fmla="*/ 17 w 329"/>
                <a:gd name="T41" fmla="*/ 184 h 329"/>
                <a:gd name="T42" fmla="*/ 167 w 329"/>
                <a:gd name="T43" fmla="*/ 329 h 329"/>
                <a:gd name="T44" fmla="*/ 312 w 329"/>
                <a:gd name="T45" fmla="*/ 184 h 329"/>
                <a:gd name="T46" fmla="*/ 312 w 329"/>
                <a:gd name="T47" fmla="*/ 50 h 329"/>
                <a:gd name="T48" fmla="*/ 329 w 329"/>
                <a:gd name="T49" fmla="*/ 28 h 329"/>
                <a:gd name="T50" fmla="*/ 329 w 329"/>
                <a:gd name="T51" fmla="*/ 0 h 329"/>
                <a:gd name="T52" fmla="*/ 312 w 329"/>
                <a:gd name="T53" fmla="*/ 0 h 329"/>
                <a:gd name="T54" fmla="*/ 284 w 329"/>
                <a:gd name="T55" fmla="*/ 0 h 329"/>
                <a:gd name="T56" fmla="*/ 284 w 329"/>
                <a:gd name="T57" fmla="*/ 0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9" h="329">
                  <a:moveTo>
                    <a:pt x="284" y="0"/>
                  </a:moveTo>
                  <a:cubicBezTo>
                    <a:pt x="232" y="0"/>
                    <a:pt x="232" y="0"/>
                    <a:pt x="232" y="0"/>
                  </a:cubicBezTo>
                  <a:cubicBezTo>
                    <a:pt x="215" y="0"/>
                    <a:pt x="215" y="0"/>
                    <a:pt x="215" y="0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5" y="28"/>
                    <a:pt x="231" y="33"/>
                    <a:pt x="232" y="48"/>
                  </a:cubicBezTo>
                  <a:cubicBezTo>
                    <a:pt x="232" y="179"/>
                    <a:pt x="232" y="179"/>
                    <a:pt x="232" y="179"/>
                  </a:cubicBezTo>
                  <a:cubicBezTo>
                    <a:pt x="232" y="225"/>
                    <a:pt x="215" y="254"/>
                    <a:pt x="167" y="254"/>
                  </a:cubicBezTo>
                  <a:cubicBezTo>
                    <a:pt x="121" y="254"/>
                    <a:pt x="97" y="226"/>
                    <a:pt x="97" y="179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55"/>
                    <a:pt x="97" y="55"/>
                    <a:pt x="97" y="55"/>
                  </a:cubicBezTo>
                  <a:cubicBezTo>
                    <a:pt x="97" y="30"/>
                    <a:pt x="115" y="28"/>
                    <a:pt x="115" y="28"/>
                  </a:cubicBezTo>
                  <a:cubicBezTo>
                    <a:pt x="115" y="0"/>
                    <a:pt x="115" y="0"/>
                    <a:pt x="115" y="0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17" y="33"/>
                    <a:pt x="17" y="48"/>
                  </a:cubicBezTo>
                  <a:cubicBezTo>
                    <a:pt x="17" y="48"/>
                    <a:pt x="17" y="48"/>
                    <a:pt x="17" y="48"/>
                  </a:cubicBezTo>
                  <a:cubicBezTo>
                    <a:pt x="17" y="184"/>
                    <a:pt x="17" y="184"/>
                    <a:pt x="17" y="184"/>
                  </a:cubicBezTo>
                  <a:cubicBezTo>
                    <a:pt x="17" y="268"/>
                    <a:pt x="70" y="329"/>
                    <a:pt x="167" y="329"/>
                  </a:cubicBezTo>
                  <a:cubicBezTo>
                    <a:pt x="265" y="329"/>
                    <a:pt x="312" y="262"/>
                    <a:pt x="312" y="184"/>
                  </a:cubicBezTo>
                  <a:cubicBezTo>
                    <a:pt x="312" y="50"/>
                    <a:pt x="312" y="50"/>
                    <a:pt x="312" y="50"/>
                  </a:cubicBezTo>
                  <a:cubicBezTo>
                    <a:pt x="314" y="30"/>
                    <a:pt x="329" y="28"/>
                    <a:pt x="329" y="28"/>
                  </a:cubicBezTo>
                  <a:cubicBezTo>
                    <a:pt x="329" y="0"/>
                    <a:pt x="329" y="0"/>
                    <a:pt x="329" y="0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284" y="0"/>
                    <a:pt x="284" y="0"/>
                    <a:pt x="284" y="0"/>
                  </a:cubicBezTo>
                  <a:cubicBezTo>
                    <a:pt x="284" y="0"/>
                    <a:pt x="284" y="0"/>
                    <a:pt x="284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6" name="Freeform 7">
              <a:extLst>
                <a:ext uri="{FF2B5EF4-FFF2-40B4-BE49-F238E27FC236}">
                  <a16:creationId xmlns:a16="http://schemas.microsoft.com/office/drawing/2014/main" id="{69EF4710-78C8-4A7A-A6AE-9395D2B7A1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83" y="3319"/>
              <a:ext cx="580" cy="627"/>
            </a:xfrm>
            <a:custGeom>
              <a:avLst/>
              <a:gdLst>
                <a:gd name="T0" fmla="*/ 155 w 315"/>
                <a:gd name="T1" fmla="*/ 0 h 339"/>
                <a:gd name="T2" fmla="*/ 107 w 315"/>
                <a:gd name="T3" fmla="*/ 3 h 339"/>
                <a:gd name="T4" fmla="*/ 0 w 315"/>
                <a:gd name="T5" fmla="*/ 102 h 339"/>
                <a:gd name="T6" fmla="*/ 70 w 315"/>
                <a:gd name="T7" fmla="*/ 187 h 339"/>
                <a:gd name="T8" fmla="*/ 202 w 315"/>
                <a:gd name="T9" fmla="*/ 205 h 339"/>
                <a:gd name="T10" fmla="*/ 233 w 315"/>
                <a:gd name="T11" fmla="*/ 238 h 339"/>
                <a:gd name="T12" fmla="*/ 200 w 315"/>
                <a:gd name="T13" fmla="*/ 264 h 339"/>
                <a:gd name="T14" fmla="*/ 152 w 315"/>
                <a:gd name="T15" fmla="*/ 268 h 339"/>
                <a:gd name="T16" fmla="*/ 106 w 315"/>
                <a:gd name="T17" fmla="*/ 264 h 339"/>
                <a:gd name="T18" fmla="*/ 57 w 315"/>
                <a:gd name="T19" fmla="*/ 226 h 339"/>
                <a:gd name="T20" fmla="*/ 6 w 315"/>
                <a:gd name="T21" fmla="*/ 226 h 339"/>
                <a:gd name="T22" fmla="*/ 7 w 315"/>
                <a:gd name="T23" fmla="*/ 329 h 339"/>
                <a:gd name="T24" fmla="*/ 34 w 315"/>
                <a:gd name="T25" fmla="*/ 329 h 339"/>
                <a:gd name="T26" fmla="*/ 48 w 315"/>
                <a:gd name="T27" fmla="*/ 318 h 339"/>
                <a:gd name="T28" fmla="*/ 54 w 315"/>
                <a:gd name="T29" fmla="*/ 319 h 339"/>
                <a:gd name="T30" fmla="*/ 148 w 315"/>
                <a:gd name="T31" fmla="*/ 338 h 339"/>
                <a:gd name="T32" fmla="*/ 162 w 315"/>
                <a:gd name="T33" fmla="*/ 339 h 339"/>
                <a:gd name="T34" fmla="*/ 262 w 315"/>
                <a:gd name="T35" fmla="*/ 318 h 339"/>
                <a:gd name="T36" fmla="*/ 312 w 315"/>
                <a:gd name="T37" fmla="*/ 236 h 339"/>
                <a:gd name="T38" fmla="*/ 224 w 315"/>
                <a:gd name="T39" fmla="*/ 135 h 339"/>
                <a:gd name="T40" fmla="*/ 117 w 315"/>
                <a:gd name="T41" fmla="*/ 121 h 339"/>
                <a:gd name="T42" fmla="*/ 78 w 315"/>
                <a:gd name="T43" fmla="*/ 97 h 339"/>
                <a:gd name="T44" fmla="*/ 107 w 315"/>
                <a:gd name="T45" fmla="*/ 73 h 339"/>
                <a:gd name="T46" fmla="*/ 161 w 315"/>
                <a:gd name="T47" fmla="*/ 67 h 339"/>
                <a:gd name="T48" fmla="*/ 212 w 315"/>
                <a:gd name="T49" fmla="*/ 73 h 339"/>
                <a:gd name="T50" fmla="*/ 251 w 315"/>
                <a:gd name="T51" fmla="*/ 95 h 339"/>
                <a:gd name="T52" fmla="*/ 296 w 315"/>
                <a:gd name="T53" fmla="*/ 94 h 339"/>
                <a:gd name="T54" fmla="*/ 296 w 315"/>
                <a:gd name="T55" fmla="*/ 7 h 339"/>
                <a:gd name="T56" fmla="*/ 272 w 315"/>
                <a:gd name="T57" fmla="*/ 7 h 339"/>
                <a:gd name="T58" fmla="*/ 259 w 315"/>
                <a:gd name="T59" fmla="*/ 13 h 339"/>
                <a:gd name="T60" fmla="*/ 255 w 315"/>
                <a:gd name="T61" fmla="*/ 13 h 339"/>
                <a:gd name="T62" fmla="*/ 155 w 315"/>
                <a:gd name="T63" fmla="*/ 0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15" h="339">
                  <a:moveTo>
                    <a:pt x="155" y="0"/>
                  </a:moveTo>
                  <a:cubicBezTo>
                    <a:pt x="141" y="0"/>
                    <a:pt x="119" y="1"/>
                    <a:pt x="107" y="3"/>
                  </a:cubicBezTo>
                  <a:cubicBezTo>
                    <a:pt x="56" y="9"/>
                    <a:pt x="0" y="39"/>
                    <a:pt x="0" y="102"/>
                  </a:cubicBezTo>
                  <a:cubicBezTo>
                    <a:pt x="0" y="146"/>
                    <a:pt x="20" y="175"/>
                    <a:pt x="70" y="187"/>
                  </a:cubicBezTo>
                  <a:cubicBezTo>
                    <a:pt x="126" y="201"/>
                    <a:pt x="175" y="201"/>
                    <a:pt x="202" y="205"/>
                  </a:cubicBezTo>
                  <a:cubicBezTo>
                    <a:pt x="228" y="210"/>
                    <a:pt x="234" y="224"/>
                    <a:pt x="233" y="238"/>
                  </a:cubicBezTo>
                  <a:cubicBezTo>
                    <a:pt x="232" y="252"/>
                    <a:pt x="214" y="261"/>
                    <a:pt x="200" y="264"/>
                  </a:cubicBezTo>
                  <a:cubicBezTo>
                    <a:pt x="192" y="266"/>
                    <a:pt x="168" y="268"/>
                    <a:pt x="152" y="268"/>
                  </a:cubicBezTo>
                  <a:cubicBezTo>
                    <a:pt x="138" y="268"/>
                    <a:pt x="120" y="267"/>
                    <a:pt x="106" y="264"/>
                  </a:cubicBezTo>
                  <a:cubicBezTo>
                    <a:pt x="70" y="255"/>
                    <a:pt x="57" y="226"/>
                    <a:pt x="57" y="226"/>
                  </a:cubicBezTo>
                  <a:cubicBezTo>
                    <a:pt x="6" y="226"/>
                    <a:pt x="6" y="226"/>
                    <a:pt x="6" y="226"/>
                  </a:cubicBezTo>
                  <a:cubicBezTo>
                    <a:pt x="7" y="329"/>
                    <a:pt x="7" y="329"/>
                    <a:pt x="7" y="329"/>
                  </a:cubicBezTo>
                  <a:cubicBezTo>
                    <a:pt x="34" y="329"/>
                    <a:pt x="34" y="329"/>
                    <a:pt x="34" y="329"/>
                  </a:cubicBezTo>
                  <a:cubicBezTo>
                    <a:pt x="34" y="329"/>
                    <a:pt x="37" y="318"/>
                    <a:pt x="48" y="318"/>
                  </a:cubicBezTo>
                  <a:cubicBezTo>
                    <a:pt x="50" y="318"/>
                    <a:pt x="52" y="318"/>
                    <a:pt x="54" y="319"/>
                  </a:cubicBezTo>
                  <a:cubicBezTo>
                    <a:pt x="80" y="330"/>
                    <a:pt x="121" y="338"/>
                    <a:pt x="148" y="338"/>
                  </a:cubicBezTo>
                  <a:cubicBezTo>
                    <a:pt x="153" y="339"/>
                    <a:pt x="158" y="339"/>
                    <a:pt x="162" y="339"/>
                  </a:cubicBezTo>
                  <a:cubicBezTo>
                    <a:pt x="197" y="339"/>
                    <a:pt x="236" y="334"/>
                    <a:pt x="262" y="318"/>
                  </a:cubicBezTo>
                  <a:cubicBezTo>
                    <a:pt x="287" y="302"/>
                    <a:pt x="308" y="277"/>
                    <a:pt x="312" y="236"/>
                  </a:cubicBezTo>
                  <a:cubicBezTo>
                    <a:pt x="315" y="192"/>
                    <a:pt x="288" y="147"/>
                    <a:pt x="224" y="135"/>
                  </a:cubicBezTo>
                  <a:cubicBezTo>
                    <a:pt x="168" y="125"/>
                    <a:pt x="138" y="125"/>
                    <a:pt x="117" y="121"/>
                  </a:cubicBezTo>
                  <a:cubicBezTo>
                    <a:pt x="96" y="118"/>
                    <a:pt x="79" y="110"/>
                    <a:pt x="78" y="97"/>
                  </a:cubicBezTo>
                  <a:cubicBezTo>
                    <a:pt x="78" y="85"/>
                    <a:pt x="91" y="77"/>
                    <a:pt x="107" y="73"/>
                  </a:cubicBezTo>
                  <a:cubicBezTo>
                    <a:pt x="122" y="69"/>
                    <a:pt x="146" y="67"/>
                    <a:pt x="161" y="67"/>
                  </a:cubicBezTo>
                  <a:cubicBezTo>
                    <a:pt x="178" y="67"/>
                    <a:pt x="198" y="69"/>
                    <a:pt x="212" y="73"/>
                  </a:cubicBezTo>
                  <a:cubicBezTo>
                    <a:pt x="237" y="79"/>
                    <a:pt x="251" y="95"/>
                    <a:pt x="251" y="95"/>
                  </a:cubicBezTo>
                  <a:cubicBezTo>
                    <a:pt x="252" y="95"/>
                    <a:pt x="296" y="94"/>
                    <a:pt x="296" y="94"/>
                  </a:cubicBezTo>
                  <a:cubicBezTo>
                    <a:pt x="296" y="7"/>
                    <a:pt x="296" y="7"/>
                    <a:pt x="296" y="7"/>
                  </a:cubicBezTo>
                  <a:cubicBezTo>
                    <a:pt x="272" y="7"/>
                    <a:pt x="272" y="7"/>
                    <a:pt x="272" y="7"/>
                  </a:cubicBezTo>
                  <a:cubicBezTo>
                    <a:pt x="272" y="7"/>
                    <a:pt x="270" y="13"/>
                    <a:pt x="259" y="13"/>
                  </a:cubicBezTo>
                  <a:cubicBezTo>
                    <a:pt x="258" y="13"/>
                    <a:pt x="256" y="13"/>
                    <a:pt x="255" y="13"/>
                  </a:cubicBezTo>
                  <a:cubicBezTo>
                    <a:pt x="217" y="4"/>
                    <a:pt x="183" y="0"/>
                    <a:pt x="155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6CEB982F-AA81-46FE-A1F7-03565CB10F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835" y="3855"/>
              <a:ext cx="74" cy="74"/>
            </a:xfrm>
            <a:custGeom>
              <a:avLst/>
              <a:gdLst>
                <a:gd name="T0" fmla="*/ 40 w 40"/>
                <a:gd name="T1" fmla="*/ 20 h 40"/>
                <a:gd name="T2" fmla="*/ 20 w 40"/>
                <a:gd name="T3" fmla="*/ 40 h 40"/>
                <a:gd name="T4" fmla="*/ 0 w 40"/>
                <a:gd name="T5" fmla="*/ 20 h 40"/>
                <a:gd name="T6" fmla="*/ 20 w 40"/>
                <a:gd name="T7" fmla="*/ 0 h 40"/>
                <a:gd name="T8" fmla="*/ 40 w 40"/>
                <a:gd name="T9" fmla="*/ 20 h 40"/>
                <a:gd name="T10" fmla="*/ 37 w 40"/>
                <a:gd name="T11" fmla="*/ 20 h 40"/>
                <a:gd name="T12" fmla="*/ 20 w 40"/>
                <a:gd name="T13" fmla="*/ 3 h 40"/>
                <a:gd name="T14" fmla="*/ 3 w 40"/>
                <a:gd name="T15" fmla="*/ 20 h 40"/>
                <a:gd name="T16" fmla="*/ 20 w 40"/>
                <a:gd name="T17" fmla="*/ 38 h 40"/>
                <a:gd name="T18" fmla="*/ 37 w 40"/>
                <a:gd name="T19" fmla="*/ 20 h 40"/>
                <a:gd name="T20" fmla="*/ 16 w 40"/>
                <a:gd name="T21" fmla="*/ 32 h 40"/>
                <a:gd name="T22" fmla="*/ 13 w 40"/>
                <a:gd name="T23" fmla="*/ 32 h 40"/>
                <a:gd name="T24" fmla="*/ 13 w 40"/>
                <a:gd name="T25" fmla="*/ 8 h 40"/>
                <a:gd name="T26" fmla="*/ 22 w 40"/>
                <a:gd name="T27" fmla="*/ 8 h 40"/>
                <a:gd name="T28" fmla="*/ 30 w 40"/>
                <a:gd name="T29" fmla="*/ 15 h 40"/>
                <a:gd name="T30" fmla="*/ 24 w 40"/>
                <a:gd name="T31" fmla="*/ 22 h 40"/>
                <a:gd name="T32" fmla="*/ 31 w 40"/>
                <a:gd name="T33" fmla="*/ 32 h 40"/>
                <a:gd name="T34" fmla="*/ 27 w 40"/>
                <a:gd name="T35" fmla="*/ 32 h 40"/>
                <a:gd name="T36" fmla="*/ 21 w 40"/>
                <a:gd name="T37" fmla="*/ 22 h 40"/>
                <a:gd name="T38" fmla="*/ 16 w 40"/>
                <a:gd name="T39" fmla="*/ 22 h 40"/>
                <a:gd name="T40" fmla="*/ 16 w 40"/>
                <a:gd name="T41" fmla="*/ 32 h 40"/>
                <a:gd name="T42" fmla="*/ 20 w 40"/>
                <a:gd name="T43" fmla="*/ 19 h 40"/>
                <a:gd name="T44" fmla="*/ 26 w 40"/>
                <a:gd name="T45" fmla="*/ 15 h 40"/>
                <a:gd name="T46" fmla="*/ 21 w 40"/>
                <a:gd name="T47" fmla="*/ 11 h 40"/>
                <a:gd name="T48" fmla="*/ 16 w 40"/>
                <a:gd name="T49" fmla="*/ 11 h 40"/>
                <a:gd name="T50" fmla="*/ 16 w 40"/>
                <a:gd name="T51" fmla="*/ 19 h 40"/>
                <a:gd name="T52" fmla="*/ 20 w 40"/>
                <a:gd name="T53" fmla="*/ 1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0" h="40">
                  <a:moveTo>
                    <a:pt x="40" y="20"/>
                  </a:moveTo>
                  <a:cubicBezTo>
                    <a:pt x="40" y="31"/>
                    <a:pt x="31" y="40"/>
                    <a:pt x="20" y="40"/>
                  </a:cubicBez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lose/>
                  <a:moveTo>
                    <a:pt x="37" y="20"/>
                  </a:moveTo>
                  <a:cubicBezTo>
                    <a:pt x="37" y="10"/>
                    <a:pt x="30" y="3"/>
                    <a:pt x="20" y="3"/>
                  </a:cubicBezTo>
                  <a:cubicBezTo>
                    <a:pt x="10" y="3"/>
                    <a:pt x="3" y="10"/>
                    <a:pt x="3" y="20"/>
                  </a:cubicBezTo>
                  <a:cubicBezTo>
                    <a:pt x="3" y="30"/>
                    <a:pt x="10" y="38"/>
                    <a:pt x="20" y="38"/>
                  </a:cubicBezTo>
                  <a:cubicBezTo>
                    <a:pt x="30" y="38"/>
                    <a:pt x="37" y="30"/>
                    <a:pt x="37" y="20"/>
                  </a:cubicBezTo>
                  <a:close/>
                  <a:moveTo>
                    <a:pt x="16" y="32"/>
                  </a:moveTo>
                  <a:cubicBezTo>
                    <a:pt x="13" y="32"/>
                    <a:pt x="13" y="32"/>
                    <a:pt x="13" y="32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7" y="8"/>
                    <a:pt x="30" y="11"/>
                    <a:pt x="30" y="15"/>
                  </a:cubicBezTo>
                  <a:cubicBezTo>
                    <a:pt x="30" y="19"/>
                    <a:pt x="27" y="21"/>
                    <a:pt x="24" y="2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16" y="22"/>
                    <a:pt x="16" y="22"/>
                    <a:pt x="16" y="22"/>
                  </a:cubicBezTo>
                  <a:lnTo>
                    <a:pt x="16" y="32"/>
                  </a:lnTo>
                  <a:close/>
                  <a:moveTo>
                    <a:pt x="20" y="19"/>
                  </a:moveTo>
                  <a:cubicBezTo>
                    <a:pt x="23" y="19"/>
                    <a:pt x="26" y="19"/>
                    <a:pt x="26" y="15"/>
                  </a:cubicBezTo>
                  <a:cubicBezTo>
                    <a:pt x="26" y="11"/>
                    <a:pt x="24" y="11"/>
                    <a:pt x="21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9"/>
                    <a:pt x="16" y="19"/>
                    <a:pt x="16" y="19"/>
                  </a:cubicBezTo>
                  <a:lnTo>
                    <a:pt x="20" y="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3567"/>
            </a:p>
          </p:txBody>
        </p:sp>
      </p:grpSp>
    </p:spTree>
    <p:extLst>
      <p:ext uri="{BB962C8B-B14F-4D97-AF65-F5344CB8AC3E}">
        <p14:creationId xmlns:p14="http://schemas.microsoft.com/office/powerpoint/2010/main" val="11482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4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25883D_Mustangs D8A_9380 flat 18&quot; wide lighter.JPG">
            <a:extLst>
              <a:ext uri="{FF2B5EF4-FFF2-40B4-BE49-F238E27FC236}">
                <a16:creationId xmlns:a16="http://schemas.microsoft.com/office/drawing/2014/main" id="{D7BA241F-58C0-40AE-B254-965C4934A585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5" r="1955"/>
          <a:stretch/>
        </p:blipFill>
        <p:spPr bwMode="auto">
          <a:xfrm>
            <a:off x="1" y="0"/>
            <a:ext cx="1219517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aphic 6">
            <a:extLst>
              <a:ext uri="{FF2B5EF4-FFF2-40B4-BE49-F238E27FC236}">
                <a16:creationId xmlns:a16="http://schemas.microsoft.com/office/drawing/2014/main" id="{F923AD90-18E4-4373-B1D9-A1CDC0F17EF0}"/>
              </a:ext>
            </a:extLst>
          </p:cNvPr>
          <p:cNvGrpSpPr/>
          <p:nvPr userDrawn="1"/>
        </p:nvGrpSpPr>
        <p:grpSpPr>
          <a:xfrm>
            <a:off x="9714553" y="5590359"/>
            <a:ext cx="1783544" cy="530352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5A49DBB-1426-4234-8764-284661F23138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CEF3A97-E061-434C-B13E-9F5CEB70EFD1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83FC789-9D25-4B66-B943-9EBA5EBC1B7F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C57208C5-2EA9-4828-88F6-28CD02E9E85B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23F4791-E88E-458E-BF8E-14F586247AC8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188963" y="290289"/>
            <a:ext cx="11315723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r" defTabSz="50944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400" b="1" kern="1200" dirty="0">
                <a:solidFill>
                  <a:schemeClr val="accent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4866729" y="1586492"/>
            <a:ext cx="6624167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r">
              <a:buFont typeface="Arial" panose="020B0604020202020204" pitchFamily="34" charset="0"/>
              <a:buNone/>
              <a:defRPr lang="en-US" sz="1800" b="1" kern="120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4724" indent="0" algn="ctr">
              <a:buNone/>
              <a:defRPr sz="1114"/>
            </a:lvl2pPr>
            <a:lvl3pPr marL="509447" indent="0" algn="ctr">
              <a:buNone/>
              <a:defRPr sz="1003"/>
            </a:lvl3pPr>
            <a:lvl4pPr marL="764171" indent="0" algn="ctr">
              <a:buNone/>
              <a:defRPr sz="892"/>
            </a:lvl4pPr>
            <a:lvl5pPr marL="1018894" indent="0" algn="ctr">
              <a:buNone/>
              <a:defRPr sz="892"/>
            </a:lvl5pPr>
            <a:lvl6pPr marL="1273618" indent="0" algn="ctr">
              <a:buNone/>
              <a:defRPr sz="892"/>
            </a:lvl6pPr>
            <a:lvl7pPr marL="1528341" indent="0" algn="ctr">
              <a:buNone/>
              <a:defRPr sz="892"/>
            </a:lvl7pPr>
            <a:lvl8pPr marL="1783065" indent="0" algn="ctr">
              <a:buNone/>
              <a:defRPr sz="892"/>
            </a:lvl8pPr>
            <a:lvl9pPr marL="2037789" indent="0" algn="ctr">
              <a:buNone/>
              <a:defRPr sz="892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4870160" y="2032781"/>
            <a:ext cx="6634527" cy="566020"/>
          </a:xfrm>
          <a:prstGeom prst="rect">
            <a:avLst/>
          </a:prstGeom>
        </p:spPr>
        <p:txBody>
          <a:bodyPr lIns="0" rIns="0" bIns="0" anchor="t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 i="1">
                <a:solidFill>
                  <a:schemeClr val="accent1"/>
                </a:solidFill>
              </a:defRPr>
            </a:lvl1pPr>
            <a:lvl2pPr marL="254724" indent="0">
              <a:buFontTx/>
              <a:buNone/>
              <a:defRPr/>
            </a:lvl2pPr>
            <a:lvl3pPr marL="509447" indent="0">
              <a:buFontTx/>
              <a:buNone/>
              <a:defRPr/>
            </a:lvl3pPr>
            <a:lvl4pPr marL="764171" indent="0">
              <a:buFontTx/>
              <a:buNone/>
              <a:defRPr/>
            </a:lvl4pPr>
            <a:lvl5pPr marL="1018894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8D6EF0-D566-6845-AD87-0A792C660BA4}"/>
              </a:ext>
            </a:extLst>
          </p:cNvPr>
          <p:cNvCxnSpPr>
            <a:cxnSpLocks/>
          </p:cNvCxnSpPr>
          <p:nvPr/>
        </p:nvCxnSpPr>
        <p:spPr bwMode="auto">
          <a:xfrm>
            <a:off x="11051378" y="1575790"/>
            <a:ext cx="453308" cy="0"/>
          </a:xfrm>
          <a:prstGeom prst="line">
            <a:avLst/>
          </a:prstGeom>
          <a:ln w="127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434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7226" userDrawn="1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9D1DCFF-2B82-4583-B91D-756C740EED7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67141" y="6446522"/>
            <a:ext cx="912912" cy="365125"/>
          </a:xfrm>
        </p:spPr>
        <p:txBody>
          <a:bodyPr/>
          <a:lstStyle>
            <a:lvl1pPr algn="r">
              <a:defRPr/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448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Half Image Le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aphic 6">
            <a:extLst>
              <a:ext uri="{FF2B5EF4-FFF2-40B4-BE49-F238E27FC236}">
                <a16:creationId xmlns:a16="http://schemas.microsoft.com/office/drawing/2014/main" id="{22B88F7C-980C-40E1-AD60-DD95541C905B}"/>
              </a:ext>
            </a:extLst>
          </p:cNvPr>
          <p:cNvGrpSpPr/>
          <p:nvPr userDrawn="1"/>
        </p:nvGrpSpPr>
        <p:grpSpPr>
          <a:xfrm>
            <a:off x="6651052" y="5959228"/>
            <a:ext cx="1568784" cy="466491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743B8DB4-A541-4F33-AC58-E1BEDFA764AA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0EFF391-DF6B-4019-AC0F-C0067ADC49D2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D6BD006-D2DB-41D8-A1BA-4FB0506C41F5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1B93A4E-3407-43F9-94BB-5F11CDF8A107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B1F11C0B-265D-44A6-AA8A-9D262D60E0A6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7FC828A-715E-4E78-A85E-FB03966F4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6" t="24141" r="2584"/>
          <a:stretch/>
        </p:blipFill>
        <p:spPr>
          <a:xfrm>
            <a:off x="455733" y="419100"/>
            <a:ext cx="5754598" cy="59817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6693334" y="3907784"/>
            <a:ext cx="46784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6693334" y="3125439"/>
            <a:ext cx="46784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6654946" y="541769"/>
            <a:ext cx="548782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accent2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3F31E-EBD0-40BA-ADE1-864ABEA3FF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4946" y="3149601"/>
            <a:ext cx="5487828" cy="723900"/>
          </a:xfrm>
        </p:spPr>
        <p:txBody>
          <a:bodyPr lIns="0" rIns="0" anchor="ctr">
            <a:normAutofit/>
          </a:bodyPr>
          <a:lstStyle>
            <a:lvl1pPr marL="0" indent="0">
              <a:lnSpc>
                <a:spcPts val="2377"/>
              </a:lnSpc>
              <a:spcAft>
                <a:spcPts val="0"/>
              </a:spcAft>
              <a:buFont typeface="Arial" panose="020B0604020202020204" pitchFamily="34" charset="0"/>
              <a:buNone/>
              <a:defRPr sz="2400" b="1" spc="0" baseline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25472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509447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764171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101889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C05EB4-0963-4940-8ED4-107BD7CB23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54946" y="4152900"/>
            <a:ext cx="5487828" cy="1104900"/>
          </a:xfrm>
        </p:spPr>
        <p:txBody>
          <a:bodyPr lIns="0" rIns="0" anchor="t">
            <a:normAutofit/>
          </a:bodyPr>
          <a:lstStyle>
            <a:lvl1pPr marL="0" indent="0">
              <a:lnSpc>
                <a:spcPts val="1981"/>
              </a:lnSpc>
              <a:spcAft>
                <a:spcPts val="0"/>
              </a:spcAft>
              <a:buFont typeface="Arial" panose="020B0604020202020204" pitchFamily="34" charset="0"/>
              <a:buNone/>
              <a:defRPr sz="1800" b="0" i="1" baseline="0">
                <a:solidFill>
                  <a:schemeClr val="tx2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ts val="1981"/>
              </a:lnSpc>
              <a:spcAft>
                <a:spcPts val="0"/>
              </a:spcAft>
              <a:buNone/>
              <a:defRPr/>
            </a:lvl2pPr>
            <a:lvl3pPr marL="0" indent="0">
              <a:lnSpc>
                <a:spcPts val="1981"/>
              </a:lnSpc>
              <a:spcAft>
                <a:spcPts val="0"/>
              </a:spcAft>
              <a:buNone/>
              <a:defRPr/>
            </a:lvl3pPr>
            <a:lvl4pPr marL="0" indent="0">
              <a:lnSpc>
                <a:spcPts val="1981"/>
              </a:lnSpc>
              <a:spcAft>
                <a:spcPts val="0"/>
              </a:spcAft>
              <a:buNone/>
              <a:defRPr/>
            </a:lvl4pPr>
            <a:lvl5pPr marL="0" indent="0">
              <a:lnSpc>
                <a:spcPts val="1981"/>
              </a:lnSpc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A2CE811-9C7D-4771-9D4E-9E58E4D46D9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162" t="1316" r="24371"/>
          <a:stretch/>
        </p:blipFill>
        <p:spPr>
          <a:xfrm>
            <a:off x="8714" y="0"/>
            <a:ext cx="62016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5720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264" userDrawn="1">
          <p15:clr>
            <a:srgbClr val="FBAE40"/>
          </p15:clr>
        </p15:guide>
        <p15:guide id="2" pos="3936" userDrawn="1">
          <p15:clr>
            <a:srgbClr val="FBAE40"/>
          </p15:clr>
        </p15:guide>
        <p15:guide id="3" pos="287" userDrawn="1">
          <p15:clr>
            <a:srgbClr val="FBAE40"/>
          </p15:clr>
        </p15:guide>
        <p15:guide id="4" orient="horz" pos="403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 Half Image Lef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aphic 6">
            <a:extLst>
              <a:ext uri="{FF2B5EF4-FFF2-40B4-BE49-F238E27FC236}">
                <a16:creationId xmlns:a16="http://schemas.microsoft.com/office/drawing/2014/main" id="{B2EFEFE0-24A1-4F00-8D39-68B28B10C4CB}"/>
              </a:ext>
            </a:extLst>
          </p:cNvPr>
          <p:cNvGrpSpPr/>
          <p:nvPr userDrawn="1"/>
        </p:nvGrpSpPr>
        <p:grpSpPr>
          <a:xfrm>
            <a:off x="6651052" y="5959228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67FDA3B-D355-4356-8D31-0A760FBAF3B1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4CAB2A5-F228-4708-9799-806D54141E7C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17B1DC5C-169E-4808-A22B-08A40E9815C3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5C0E203-BEE9-4818-97E4-BF4FA30273F7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21C583F2-4174-4D20-9386-7AEA1F0FCE28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37FC828A-715E-4E78-A85E-FB03966F4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1" t="20112" r="2336" b="1191"/>
          <a:stretch/>
        </p:blipFill>
        <p:spPr>
          <a:xfrm>
            <a:off x="1" y="0"/>
            <a:ext cx="6210331" cy="68580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6693334" y="3907784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6693334" y="3125439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6654946" y="541769"/>
            <a:ext cx="548782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3F31E-EBD0-40BA-ADE1-864ABEA3FF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4946" y="3149601"/>
            <a:ext cx="5487828" cy="723900"/>
          </a:xfrm>
        </p:spPr>
        <p:txBody>
          <a:bodyPr lIns="0" rIns="0" anchor="ctr">
            <a:normAutofit/>
          </a:bodyPr>
          <a:lstStyle>
            <a:lvl1pPr marL="0" indent="0">
              <a:lnSpc>
                <a:spcPts val="2377"/>
              </a:lnSpc>
              <a:spcAft>
                <a:spcPts val="0"/>
              </a:spcAft>
              <a:buFont typeface="Arial" panose="020B0604020202020204" pitchFamily="34" charset="0"/>
              <a:buNone/>
              <a:defRPr sz="2400" b="1" spc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25472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509447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764171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101889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C05EB4-0963-4940-8ED4-107BD7CB23A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654946" y="4152900"/>
            <a:ext cx="5487828" cy="1104900"/>
          </a:xfrm>
        </p:spPr>
        <p:txBody>
          <a:bodyPr lIns="0" rIns="0" anchor="t">
            <a:normAutofit/>
          </a:bodyPr>
          <a:lstStyle>
            <a:lvl1pPr marL="0" indent="0">
              <a:lnSpc>
                <a:spcPts val="1981"/>
              </a:lnSpc>
              <a:spcAft>
                <a:spcPts val="0"/>
              </a:spcAft>
              <a:buFont typeface="Arial" panose="020B0604020202020204" pitchFamily="34" charset="0"/>
              <a:buNone/>
              <a:defRPr sz="1800" b="0" i="1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ts val="1981"/>
              </a:lnSpc>
              <a:spcAft>
                <a:spcPts val="0"/>
              </a:spcAft>
              <a:buNone/>
              <a:defRPr/>
            </a:lvl2pPr>
            <a:lvl3pPr marL="0" indent="0">
              <a:lnSpc>
                <a:spcPts val="1981"/>
              </a:lnSpc>
              <a:spcAft>
                <a:spcPts val="0"/>
              </a:spcAft>
              <a:buNone/>
              <a:defRPr/>
            </a:lvl3pPr>
            <a:lvl4pPr marL="0" indent="0">
              <a:lnSpc>
                <a:spcPts val="1981"/>
              </a:lnSpc>
              <a:spcAft>
                <a:spcPts val="0"/>
              </a:spcAft>
              <a:buNone/>
              <a:defRPr/>
            </a:lvl4pPr>
            <a:lvl5pPr marL="0" indent="0">
              <a:lnSpc>
                <a:spcPts val="1981"/>
              </a:lnSpc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8809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264" userDrawn="1">
          <p15:clr>
            <a:srgbClr val="FBAE40"/>
          </p15:clr>
        </p15:guide>
        <p15:guide id="2" pos="3912" userDrawn="1">
          <p15:clr>
            <a:srgbClr val="FBAE40"/>
          </p15:clr>
        </p15:guide>
        <p15:guide id="3" pos="287" userDrawn="1">
          <p15:clr>
            <a:srgbClr val="FBAE40"/>
          </p15:clr>
        </p15:guide>
        <p15:guide id="4" orient="horz" pos="4032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 Half Image Lef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7FC828A-715E-4E78-A85E-FB03966F494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16" t="24141" r="2584"/>
          <a:stretch/>
        </p:blipFill>
        <p:spPr>
          <a:xfrm>
            <a:off x="455733" y="419100"/>
            <a:ext cx="5754598" cy="598170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6693334" y="3907784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6693334" y="3125439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6654946" y="541769"/>
            <a:ext cx="548782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3F31E-EBD0-40BA-ADE1-864ABEA3FF8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654946" y="3149601"/>
            <a:ext cx="5487828" cy="723900"/>
          </a:xfrm>
        </p:spPr>
        <p:txBody>
          <a:bodyPr lIns="0" rIns="0" anchor="ctr">
            <a:normAutofit/>
          </a:bodyPr>
          <a:lstStyle>
            <a:lvl1pPr marL="0" indent="0">
              <a:lnSpc>
                <a:spcPts val="2377"/>
              </a:lnSpc>
              <a:spcAft>
                <a:spcPts val="0"/>
              </a:spcAft>
              <a:buFont typeface="Arial" panose="020B0604020202020204" pitchFamily="34" charset="0"/>
              <a:buNone/>
              <a:defRPr b="1" spc="0" baseline="0">
                <a:solidFill>
                  <a:schemeClr val="accent3"/>
                </a:solidFill>
                <a:latin typeface="Arial" panose="020B0604020202020204" pitchFamily="34" charset="0"/>
              </a:defRPr>
            </a:lvl1pPr>
            <a:lvl2pPr marL="25472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2pPr>
            <a:lvl3pPr marL="509447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3pPr>
            <a:lvl4pPr marL="764171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4pPr>
            <a:lvl5pPr marL="1018894" indent="0">
              <a:buNone/>
              <a:defRPr spc="0" baseline="0">
                <a:solidFill>
                  <a:schemeClr val="bg1"/>
                </a:solidFill>
                <a:latin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C05EB4-0963-4940-8ED4-107BD7CB23A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654946" y="4152900"/>
            <a:ext cx="5487828" cy="1104900"/>
          </a:xfrm>
        </p:spPr>
        <p:txBody>
          <a:bodyPr lIns="0" rIns="0" anchor="t">
            <a:normAutofit/>
          </a:bodyPr>
          <a:lstStyle>
            <a:lvl1pPr marL="0" indent="0">
              <a:lnSpc>
                <a:spcPts val="1981"/>
              </a:lnSpc>
              <a:spcAft>
                <a:spcPts val="0"/>
              </a:spcAft>
              <a:buFont typeface="Arial" panose="020B0604020202020204" pitchFamily="34" charset="0"/>
              <a:buNone/>
              <a:defRPr sz="1800" b="0" i="1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  <a:lvl2pPr marL="0" indent="0">
              <a:lnSpc>
                <a:spcPts val="1981"/>
              </a:lnSpc>
              <a:spcAft>
                <a:spcPts val="0"/>
              </a:spcAft>
              <a:buNone/>
              <a:defRPr/>
            </a:lvl2pPr>
            <a:lvl3pPr marL="0" indent="0">
              <a:lnSpc>
                <a:spcPts val="1981"/>
              </a:lnSpc>
              <a:spcAft>
                <a:spcPts val="0"/>
              </a:spcAft>
              <a:buNone/>
              <a:defRPr/>
            </a:lvl3pPr>
            <a:lvl4pPr marL="0" indent="0">
              <a:lnSpc>
                <a:spcPts val="1981"/>
              </a:lnSpc>
              <a:spcAft>
                <a:spcPts val="0"/>
              </a:spcAft>
              <a:buNone/>
              <a:defRPr/>
            </a:lvl4pPr>
            <a:lvl5pPr marL="0" indent="0">
              <a:lnSpc>
                <a:spcPts val="1981"/>
              </a:lnSpc>
              <a:spcAft>
                <a:spcPts val="0"/>
              </a:spcAft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E85A606-8DA1-4772-8425-61CB7E64D1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44" t="-1" r="21082" b="-1"/>
          <a:stretch/>
        </p:blipFill>
        <p:spPr>
          <a:xfrm>
            <a:off x="-27267" y="0"/>
            <a:ext cx="6237598" cy="6858000"/>
          </a:xfrm>
          <a:prstGeom prst="rect">
            <a:avLst/>
          </a:prstGeom>
        </p:spPr>
      </p:pic>
      <p:grpSp>
        <p:nvGrpSpPr>
          <p:cNvPr id="19" name="Graphic 6">
            <a:extLst>
              <a:ext uri="{FF2B5EF4-FFF2-40B4-BE49-F238E27FC236}">
                <a16:creationId xmlns:a16="http://schemas.microsoft.com/office/drawing/2014/main" id="{FE55836B-B23B-4B3C-AB25-D6272651B9FF}"/>
              </a:ext>
            </a:extLst>
          </p:cNvPr>
          <p:cNvGrpSpPr/>
          <p:nvPr userDrawn="1"/>
        </p:nvGrpSpPr>
        <p:grpSpPr>
          <a:xfrm>
            <a:off x="6651052" y="5959228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4CED3D8-7827-41E1-9193-4D6DDA609C8D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078A2DB-D23A-43F8-8BC7-DCF1DA2B0918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349ABE0-71D3-4FF5-A94D-1C1E610B05D5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32B7FDA-A269-4762-8F78-3F0ABC12A801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15F70D12-EC9A-4F0A-9413-51F0E3548FA1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54983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264" userDrawn="1">
          <p15:clr>
            <a:srgbClr val="FBAE40"/>
          </p15:clr>
        </p15:guide>
        <p15:guide id="2" pos="3912" userDrawn="1">
          <p15:clr>
            <a:srgbClr val="FBAE40"/>
          </p15:clr>
        </p15:guide>
        <p15:guide id="3" pos="287" userDrawn="1">
          <p15:clr>
            <a:srgbClr val="FBAE40"/>
          </p15:clr>
        </p15:guide>
        <p15:guide id="4" orient="horz" pos="4032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Half Image Righ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aphic 6">
            <a:extLst>
              <a:ext uri="{FF2B5EF4-FFF2-40B4-BE49-F238E27FC236}">
                <a16:creationId xmlns:a16="http://schemas.microsoft.com/office/drawing/2014/main" id="{95C8B3D9-E8D0-408D-B527-668E608DD180}"/>
              </a:ext>
            </a:extLst>
          </p:cNvPr>
          <p:cNvGrpSpPr/>
          <p:nvPr userDrawn="1"/>
        </p:nvGrpSpPr>
        <p:grpSpPr>
          <a:xfrm>
            <a:off x="441440" y="5959228"/>
            <a:ext cx="1568784" cy="466491"/>
            <a:chOff x="4710906" y="3597973"/>
            <a:chExt cx="2760252" cy="819150"/>
          </a:xfrm>
          <a:solidFill>
            <a:schemeClr val="bg1"/>
          </a:solidFill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9B277BB-01E9-4D19-A588-E9B7AC8B11B6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025A4C99-D4E2-4C48-AE17-F5E7AD22405B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76BF173-AD72-4E82-B0D3-12B873A0E401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4D484AE-0EA0-462B-B69B-722AD0B39C7E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16957BF-E719-44E7-A8B8-E403FC15CAC3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 userDrawn="1"/>
        </p:nvCxnSpPr>
        <p:spPr>
          <a:xfrm>
            <a:off x="486860" y="3907784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 userDrawn="1"/>
        </p:nvCxnSpPr>
        <p:spPr>
          <a:xfrm>
            <a:off x="486860" y="3125439"/>
            <a:ext cx="46784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50885" y="3137020"/>
            <a:ext cx="5369708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800" b="1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169816" lvl="0" indent="-169816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0885" y="4101309"/>
            <a:ext cx="5369708" cy="101588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lang="en-US" sz="1800" b="0" i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14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57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450885" y="541769"/>
            <a:ext cx="536970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bg1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2743AECF-0D66-41E7-8AE1-08379EA0517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18" t="1" r="25092" b="1"/>
          <a:stretch/>
        </p:blipFill>
        <p:spPr>
          <a:xfrm>
            <a:off x="5943560" y="-11498"/>
            <a:ext cx="6248441" cy="6869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20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2" pos="374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 Half Image Righ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 userDrawn="1"/>
        </p:nvCxnSpPr>
        <p:spPr>
          <a:xfrm>
            <a:off x="486860" y="3907784"/>
            <a:ext cx="46784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 userDrawn="1"/>
        </p:nvCxnSpPr>
        <p:spPr>
          <a:xfrm>
            <a:off x="486860" y="3125439"/>
            <a:ext cx="467845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450885" y="3137020"/>
            <a:ext cx="5369708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buFont typeface="Arial" panose="020B0604020202020204" pitchFamily="34" charset="0"/>
              <a:buNone/>
              <a:defRPr lang="en-US" sz="2800" b="1" dirty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169816" lvl="0" indent="-169816">
              <a:lnSpc>
                <a:spcPct val="10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50885" y="4101309"/>
            <a:ext cx="5369708" cy="101588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>
              <a:spcAft>
                <a:spcPts val="0"/>
              </a:spcAft>
              <a:buFont typeface="Arial" panose="020B0604020202020204" pitchFamily="34" charset="0"/>
              <a:buNone/>
              <a:defRPr lang="en-US" sz="1800" b="0" i="1" smtClean="0">
                <a:solidFill>
                  <a:schemeClr val="tx2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14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285750" lvl="0" indent="-28575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450885" y="541769"/>
            <a:ext cx="5369708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 defTabSz="509447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Font typeface="Arial" panose="020B0604020202020204" pitchFamily="34" charset="0"/>
              <a:buNone/>
              <a:defRPr lang="en-US" sz="4400" b="1" kern="1200" dirty="0">
                <a:solidFill>
                  <a:schemeClr val="accent2"/>
                </a:solidFill>
                <a:latin typeface="Georgia" panose="02040502050405020303" pitchFamily="18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DE28B56A-B818-40D5-BF6A-7A5E4959D36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" t="19703" b="7605"/>
          <a:stretch/>
        </p:blipFill>
        <p:spPr>
          <a:xfrm>
            <a:off x="5943561" y="0"/>
            <a:ext cx="6248439" cy="6858000"/>
          </a:xfrm>
          <a:prstGeom prst="rect">
            <a:avLst/>
          </a:prstGeom>
        </p:spPr>
      </p:pic>
      <p:grpSp>
        <p:nvGrpSpPr>
          <p:cNvPr id="18" name="Graphic 6">
            <a:extLst>
              <a:ext uri="{FF2B5EF4-FFF2-40B4-BE49-F238E27FC236}">
                <a16:creationId xmlns:a16="http://schemas.microsoft.com/office/drawing/2014/main" id="{D3F8E083-0459-404F-B7F6-2760F7966E44}"/>
              </a:ext>
            </a:extLst>
          </p:cNvPr>
          <p:cNvGrpSpPr/>
          <p:nvPr userDrawn="1"/>
        </p:nvGrpSpPr>
        <p:grpSpPr>
          <a:xfrm>
            <a:off x="441440" y="5959228"/>
            <a:ext cx="1568784" cy="466491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569F8482-1806-443E-BD1F-BB5C62FD120B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305C812-F9A7-4991-9ED6-3E1AAF944CEF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9DDF6962-BD2F-48FE-97C4-EAD2298B8C9B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5930125-48FA-47CD-8529-01C31F8335D2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FF89C335-2294-4954-B551-9929CE2810BB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15840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aphic 6">
            <a:extLst>
              <a:ext uri="{FF2B5EF4-FFF2-40B4-BE49-F238E27FC236}">
                <a16:creationId xmlns:a16="http://schemas.microsoft.com/office/drawing/2014/main" id="{9734F0E3-9D55-4715-B9B2-167F63480FE9}"/>
              </a:ext>
            </a:extLst>
          </p:cNvPr>
          <p:cNvGrpSpPr/>
          <p:nvPr userDrawn="1"/>
        </p:nvGrpSpPr>
        <p:grpSpPr>
          <a:xfrm>
            <a:off x="11047011" y="6384416"/>
            <a:ext cx="987810" cy="292608"/>
            <a:chOff x="4710906" y="3597973"/>
            <a:chExt cx="2760252" cy="819150"/>
          </a:xfrm>
          <a:solidFill>
            <a:schemeClr val="accent1"/>
          </a:solidFill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8730D49-1FFF-4E73-AFAC-D16A4AB79F42}"/>
                </a:ext>
              </a:extLst>
            </p:cNvPr>
            <p:cNvSpPr/>
            <p:nvPr/>
          </p:nvSpPr>
          <p:spPr>
            <a:xfrm>
              <a:off x="5562536" y="3613309"/>
              <a:ext cx="971550" cy="781050"/>
            </a:xfrm>
            <a:custGeom>
              <a:avLst/>
              <a:gdLst>
                <a:gd name="connsiteX0" fmla="*/ 925259 w 971550"/>
                <a:gd name="connsiteY0" fmla="*/ 649700 h 781050"/>
                <a:gd name="connsiteX1" fmla="*/ 925259 w 971550"/>
                <a:gd name="connsiteY1" fmla="*/ 649700 h 781050"/>
                <a:gd name="connsiteX2" fmla="*/ 925259 w 971550"/>
                <a:gd name="connsiteY2" fmla="*/ 128683 h 781050"/>
                <a:gd name="connsiteX3" fmla="*/ 966883 w 971550"/>
                <a:gd name="connsiteY3" fmla="*/ 73819 h 781050"/>
                <a:gd name="connsiteX4" fmla="*/ 966883 w 971550"/>
                <a:gd name="connsiteY4" fmla="*/ 7144 h 781050"/>
                <a:gd name="connsiteX5" fmla="*/ 761143 w 971550"/>
                <a:gd name="connsiteY5" fmla="*/ 7144 h 781050"/>
                <a:gd name="connsiteX6" fmla="*/ 487204 w 971550"/>
                <a:gd name="connsiteY6" fmla="*/ 270320 h 781050"/>
                <a:gd name="connsiteX7" fmla="*/ 212884 w 971550"/>
                <a:gd name="connsiteY7" fmla="*/ 8192 h 781050"/>
                <a:gd name="connsiteX8" fmla="*/ 7906 w 971550"/>
                <a:gd name="connsiteY8" fmla="*/ 8192 h 781050"/>
                <a:gd name="connsiteX9" fmla="*/ 7906 w 971550"/>
                <a:gd name="connsiteY9" fmla="*/ 74867 h 781050"/>
                <a:gd name="connsiteX10" fmla="*/ 48768 w 971550"/>
                <a:gd name="connsiteY10" fmla="*/ 123539 h 781050"/>
                <a:gd name="connsiteX11" fmla="*/ 48768 w 971550"/>
                <a:gd name="connsiteY11" fmla="*/ 659987 h 781050"/>
                <a:gd name="connsiteX12" fmla="*/ 7144 w 971550"/>
                <a:gd name="connsiteY12" fmla="*/ 711708 h 781050"/>
                <a:gd name="connsiteX13" fmla="*/ 7144 w 971550"/>
                <a:gd name="connsiteY13" fmla="*/ 778383 h 781050"/>
                <a:gd name="connsiteX14" fmla="*/ 280892 w 971550"/>
                <a:gd name="connsiteY14" fmla="*/ 777907 h 781050"/>
                <a:gd name="connsiteX15" fmla="*/ 280892 w 971550"/>
                <a:gd name="connsiteY15" fmla="*/ 708660 h 781050"/>
                <a:gd name="connsiteX16" fmla="*/ 238887 w 971550"/>
                <a:gd name="connsiteY16" fmla="*/ 650272 h 781050"/>
                <a:gd name="connsiteX17" fmla="*/ 238887 w 971550"/>
                <a:gd name="connsiteY17" fmla="*/ 307372 h 781050"/>
                <a:gd name="connsiteX18" fmla="*/ 469868 w 971550"/>
                <a:gd name="connsiteY18" fmla="*/ 527495 h 781050"/>
                <a:gd name="connsiteX19" fmla="*/ 487299 w 971550"/>
                <a:gd name="connsiteY19" fmla="*/ 544544 h 781050"/>
                <a:gd name="connsiteX20" fmla="*/ 734949 w 971550"/>
                <a:gd name="connsiteY20" fmla="*/ 307372 h 781050"/>
                <a:gd name="connsiteX21" fmla="*/ 734949 w 971550"/>
                <a:gd name="connsiteY21" fmla="*/ 661797 h 781050"/>
                <a:gd name="connsiteX22" fmla="*/ 693611 w 971550"/>
                <a:gd name="connsiteY22" fmla="*/ 711708 h 781050"/>
                <a:gd name="connsiteX23" fmla="*/ 693611 w 971550"/>
                <a:gd name="connsiteY23" fmla="*/ 778383 h 781050"/>
                <a:gd name="connsiteX24" fmla="*/ 967359 w 971550"/>
                <a:gd name="connsiteY24" fmla="*/ 778383 h 781050"/>
                <a:gd name="connsiteX25" fmla="*/ 967359 w 971550"/>
                <a:gd name="connsiteY25" fmla="*/ 708279 h 781050"/>
                <a:gd name="connsiteX26" fmla="*/ 925259 w 971550"/>
                <a:gd name="connsiteY26" fmla="*/ 649700 h 7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71550" h="781050">
                  <a:moveTo>
                    <a:pt x="925259" y="649700"/>
                  </a:moveTo>
                  <a:lnTo>
                    <a:pt x="925259" y="649700"/>
                  </a:lnTo>
                  <a:lnTo>
                    <a:pt x="925259" y="128683"/>
                  </a:lnTo>
                  <a:cubicBezTo>
                    <a:pt x="929545" y="79058"/>
                    <a:pt x="966883" y="73819"/>
                    <a:pt x="966883" y="73819"/>
                  </a:cubicBezTo>
                  <a:lnTo>
                    <a:pt x="966883" y="7144"/>
                  </a:lnTo>
                  <a:lnTo>
                    <a:pt x="761143" y="7144"/>
                  </a:lnTo>
                  <a:lnTo>
                    <a:pt x="487204" y="270320"/>
                  </a:lnTo>
                  <a:lnTo>
                    <a:pt x="212884" y="8192"/>
                  </a:lnTo>
                  <a:lnTo>
                    <a:pt x="7906" y="8192"/>
                  </a:lnTo>
                  <a:lnTo>
                    <a:pt x="7906" y="74867"/>
                  </a:lnTo>
                  <a:cubicBezTo>
                    <a:pt x="7906" y="74867"/>
                    <a:pt x="47720" y="86678"/>
                    <a:pt x="48768" y="123539"/>
                  </a:cubicBezTo>
                  <a:lnTo>
                    <a:pt x="48768" y="659987"/>
                  </a:lnTo>
                  <a:cubicBezTo>
                    <a:pt x="44482" y="709422"/>
                    <a:pt x="7144" y="711708"/>
                    <a:pt x="7144" y="711708"/>
                  </a:cubicBezTo>
                  <a:lnTo>
                    <a:pt x="7144" y="778383"/>
                  </a:lnTo>
                  <a:lnTo>
                    <a:pt x="280892" y="777907"/>
                  </a:lnTo>
                  <a:lnTo>
                    <a:pt x="280892" y="708660"/>
                  </a:lnTo>
                  <a:cubicBezTo>
                    <a:pt x="280892" y="708660"/>
                    <a:pt x="238982" y="705993"/>
                    <a:pt x="238887" y="650272"/>
                  </a:cubicBezTo>
                  <a:lnTo>
                    <a:pt x="238887" y="307372"/>
                  </a:lnTo>
                  <a:lnTo>
                    <a:pt x="469868" y="527495"/>
                  </a:lnTo>
                  <a:lnTo>
                    <a:pt x="487299" y="544544"/>
                  </a:lnTo>
                  <a:lnTo>
                    <a:pt x="734949" y="307372"/>
                  </a:lnTo>
                  <a:lnTo>
                    <a:pt x="734949" y="661797"/>
                  </a:lnTo>
                  <a:cubicBezTo>
                    <a:pt x="729901" y="709422"/>
                    <a:pt x="693611" y="711708"/>
                    <a:pt x="693611" y="711708"/>
                  </a:cubicBezTo>
                  <a:lnTo>
                    <a:pt x="693611" y="778383"/>
                  </a:lnTo>
                  <a:lnTo>
                    <a:pt x="967359" y="778383"/>
                  </a:lnTo>
                  <a:lnTo>
                    <a:pt x="967359" y="708279"/>
                  </a:lnTo>
                  <a:cubicBezTo>
                    <a:pt x="967359" y="708279"/>
                    <a:pt x="925259" y="705612"/>
                    <a:pt x="925259" y="649700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B25B0200-6D68-44A4-B8D2-77B84060F44A}"/>
                </a:ext>
              </a:extLst>
            </p:cNvPr>
            <p:cNvSpPr/>
            <p:nvPr/>
          </p:nvSpPr>
          <p:spPr>
            <a:xfrm>
              <a:off x="6630480" y="3613404"/>
              <a:ext cx="790575" cy="790575"/>
            </a:xfrm>
            <a:custGeom>
              <a:avLst/>
              <a:gdLst>
                <a:gd name="connsiteX0" fmla="*/ 683990 w 790575"/>
                <a:gd name="connsiteY0" fmla="*/ 7239 h 790575"/>
                <a:gd name="connsiteX1" fmla="*/ 518446 w 790575"/>
                <a:gd name="connsiteY1" fmla="*/ 7239 h 790575"/>
                <a:gd name="connsiteX2" fmla="*/ 518446 w 790575"/>
                <a:gd name="connsiteY2" fmla="*/ 73914 h 790575"/>
                <a:gd name="connsiteX3" fmla="*/ 559308 w 790575"/>
                <a:gd name="connsiteY3" fmla="*/ 122587 h 790575"/>
                <a:gd name="connsiteX4" fmla="*/ 559308 w 790575"/>
                <a:gd name="connsiteY4" fmla="*/ 434531 h 790575"/>
                <a:gd name="connsiteX5" fmla="*/ 404908 w 790575"/>
                <a:gd name="connsiteY5" fmla="*/ 613505 h 790575"/>
                <a:gd name="connsiteX6" fmla="*/ 238506 w 790575"/>
                <a:gd name="connsiteY6" fmla="*/ 434531 h 790575"/>
                <a:gd name="connsiteX7" fmla="*/ 238506 w 790575"/>
                <a:gd name="connsiteY7" fmla="*/ 137827 h 790575"/>
                <a:gd name="connsiteX8" fmla="*/ 238506 w 790575"/>
                <a:gd name="connsiteY8" fmla="*/ 137827 h 790575"/>
                <a:gd name="connsiteX9" fmla="*/ 280511 w 790575"/>
                <a:gd name="connsiteY9" fmla="*/ 73247 h 790575"/>
                <a:gd name="connsiteX10" fmla="*/ 280511 w 790575"/>
                <a:gd name="connsiteY10" fmla="*/ 7144 h 790575"/>
                <a:gd name="connsiteX11" fmla="*/ 7144 w 790575"/>
                <a:gd name="connsiteY11" fmla="*/ 7144 h 790575"/>
                <a:gd name="connsiteX12" fmla="*/ 7144 w 790575"/>
                <a:gd name="connsiteY12" fmla="*/ 73819 h 790575"/>
                <a:gd name="connsiteX13" fmla="*/ 48006 w 790575"/>
                <a:gd name="connsiteY13" fmla="*/ 122587 h 790575"/>
                <a:gd name="connsiteX14" fmla="*/ 48006 w 790575"/>
                <a:gd name="connsiteY14" fmla="*/ 122587 h 790575"/>
                <a:gd name="connsiteX15" fmla="*/ 48006 w 790575"/>
                <a:gd name="connsiteY15" fmla="*/ 447008 h 790575"/>
                <a:gd name="connsiteX16" fmla="*/ 404717 w 790575"/>
                <a:gd name="connsiteY16" fmla="*/ 789908 h 790575"/>
                <a:gd name="connsiteX17" fmla="*/ 749332 w 790575"/>
                <a:gd name="connsiteY17" fmla="*/ 447008 h 790575"/>
                <a:gd name="connsiteX18" fmla="*/ 749332 w 790575"/>
                <a:gd name="connsiteY18" fmla="*/ 126206 h 790575"/>
                <a:gd name="connsiteX19" fmla="*/ 790670 w 790575"/>
                <a:gd name="connsiteY19" fmla="*/ 73438 h 790575"/>
                <a:gd name="connsiteX20" fmla="*/ 790670 w 790575"/>
                <a:gd name="connsiteY20" fmla="*/ 7334 h 790575"/>
                <a:gd name="connsiteX21" fmla="*/ 683990 w 790575"/>
                <a:gd name="connsiteY21" fmla="*/ 7334 h 790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90575" h="790575">
                  <a:moveTo>
                    <a:pt x="683990" y="7239"/>
                  </a:moveTo>
                  <a:lnTo>
                    <a:pt x="518446" y="7239"/>
                  </a:lnTo>
                  <a:lnTo>
                    <a:pt x="518446" y="73914"/>
                  </a:lnTo>
                  <a:cubicBezTo>
                    <a:pt x="518446" y="73914"/>
                    <a:pt x="558165" y="85820"/>
                    <a:pt x="559308" y="122587"/>
                  </a:cubicBezTo>
                  <a:lnTo>
                    <a:pt x="559308" y="434531"/>
                  </a:lnTo>
                  <a:cubicBezTo>
                    <a:pt x="559308" y="543306"/>
                    <a:pt x="518160" y="613505"/>
                    <a:pt x="404908" y="613505"/>
                  </a:cubicBezTo>
                  <a:cubicBezTo>
                    <a:pt x="295084" y="613505"/>
                    <a:pt x="238506" y="545497"/>
                    <a:pt x="238506" y="434531"/>
                  </a:cubicBezTo>
                  <a:lnTo>
                    <a:pt x="238506" y="137827"/>
                  </a:lnTo>
                  <a:lnTo>
                    <a:pt x="238506" y="137827"/>
                  </a:lnTo>
                  <a:cubicBezTo>
                    <a:pt x="238506" y="78010"/>
                    <a:pt x="280511" y="73247"/>
                    <a:pt x="280511" y="73247"/>
                  </a:cubicBezTo>
                  <a:lnTo>
                    <a:pt x="280511" y="7144"/>
                  </a:lnTo>
                  <a:lnTo>
                    <a:pt x="7144" y="7144"/>
                  </a:lnTo>
                  <a:lnTo>
                    <a:pt x="7144" y="73819"/>
                  </a:lnTo>
                  <a:cubicBezTo>
                    <a:pt x="7144" y="73819"/>
                    <a:pt x="46958" y="85725"/>
                    <a:pt x="48006" y="122587"/>
                  </a:cubicBezTo>
                  <a:lnTo>
                    <a:pt x="48006" y="122587"/>
                  </a:lnTo>
                  <a:lnTo>
                    <a:pt x="48006" y="447008"/>
                  </a:lnTo>
                  <a:cubicBezTo>
                    <a:pt x="48006" y="646367"/>
                    <a:pt x="174879" y="789908"/>
                    <a:pt x="404717" y="789908"/>
                  </a:cubicBezTo>
                  <a:cubicBezTo>
                    <a:pt x="637984" y="789908"/>
                    <a:pt x="749332" y="631412"/>
                    <a:pt x="749332" y="447008"/>
                  </a:cubicBezTo>
                  <a:lnTo>
                    <a:pt x="749332" y="126206"/>
                  </a:lnTo>
                  <a:cubicBezTo>
                    <a:pt x="754475" y="79153"/>
                    <a:pt x="790670" y="73438"/>
                    <a:pt x="790670" y="73438"/>
                  </a:cubicBezTo>
                  <a:lnTo>
                    <a:pt x="790670" y="7334"/>
                  </a:lnTo>
                  <a:lnTo>
                    <a:pt x="683990" y="733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5ABD07BF-19FB-4121-954A-536756B96C1E}"/>
                </a:ext>
              </a:extLst>
            </p:cNvPr>
            <p:cNvSpPr/>
            <p:nvPr/>
          </p:nvSpPr>
          <p:spPr>
            <a:xfrm>
              <a:off x="5356130" y="3823907"/>
              <a:ext cx="9525" cy="9525"/>
            </a:xfrm>
            <a:custGeom>
              <a:avLst/>
              <a:gdLst>
                <a:gd name="connsiteX0" fmla="*/ 7144 w 9525"/>
                <a:gd name="connsiteY0" fmla="*/ 7144 h 9525"/>
                <a:gd name="connsiteX1" fmla="*/ 7144 w 9525"/>
                <a:gd name="connsiteY1" fmla="*/ 7144 h 9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9525" h="9525">
                  <a:moveTo>
                    <a:pt x="7144" y="7144"/>
                  </a:moveTo>
                  <a:lnTo>
                    <a:pt x="7144" y="7144"/>
                  </a:ln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4A28DB1-0098-4D6E-AC32-91D54A13A345}"/>
                </a:ext>
              </a:extLst>
            </p:cNvPr>
            <p:cNvSpPr/>
            <p:nvPr/>
          </p:nvSpPr>
          <p:spPr>
            <a:xfrm>
              <a:off x="4710906" y="3597973"/>
              <a:ext cx="752475" cy="819150"/>
            </a:xfrm>
            <a:custGeom>
              <a:avLst/>
              <a:gdLst>
                <a:gd name="connsiteX0" fmla="*/ 579215 w 752475"/>
                <a:gd name="connsiteY0" fmla="*/ 233077 h 819150"/>
                <a:gd name="connsiteX1" fmla="*/ 579215 w 752475"/>
                <a:gd name="connsiteY1" fmla="*/ 233077 h 819150"/>
                <a:gd name="connsiteX2" fmla="*/ 376047 w 752475"/>
                <a:gd name="connsiteY2" fmla="*/ 7334 h 819150"/>
                <a:gd name="connsiteX3" fmla="*/ 260033 w 752475"/>
                <a:gd name="connsiteY3" fmla="*/ 12954 h 819150"/>
                <a:gd name="connsiteX4" fmla="*/ 7144 w 752475"/>
                <a:gd name="connsiteY4" fmla="*/ 248603 h 819150"/>
                <a:gd name="connsiteX5" fmla="*/ 171926 w 752475"/>
                <a:gd name="connsiteY5" fmla="*/ 451961 h 819150"/>
                <a:gd name="connsiteX6" fmla="*/ 486251 w 752475"/>
                <a:gd name="connsiteY6" fmla="*/ 495871 h 819150"/>
                <a:gd name="connsiteX7" fmla="*/ 560356 w 752475"/>
                <a:gd name="connsiteY7" fmla="*/ 574167 h 819150"/>
                <a:gd name="connsiteX8" fmla="*/ 483489 w 752475"/>
                <a:gd name="connsiteY8" fmla="*/ 635984 h 819150"/>
                <a:gd name="connsiteX9" fmla="*/ 367951 w 752475"/>
                <a:gd name="connsiteY9" fmla="*/ 644747 h 819150"/>
                <a:gd name="connsiteX10" fmla="*/ 258794 w 752475"/>
                <a:gd name="connsiteY10" fmla="*/ 633984 h 819150"/>
                <a:gd name="connsiteX11" fmla="*/ 141732 w 752475"/>
                <a:gd name="connsiteY11" fmla="*/ 543973 h 819150"/>
                <a:gd name="connsiteX12" fmla="*/ 20669 w 752475"/>
                <a:gd name="connsiteY12" fmla="*/ 545021 h 819150"/>
                <a:gd name="connsiteX13" fmla="*/ 21622 w 752475"/>
                <a:gd name="connsiteY13" fmla="*/ 790289 h 819150"/>
                <a:gd name="connsiteX14" fmla="*/ 88297 w 752475"/>
                <a:gd name="connsiteY14" fmla="*/ 790289 h 819150"/>
                <a:gd name="connsiteX15" fmla="*/ 121444 w 752475"/>
                <a:gd name="connsiteY15" fmla="*/ 763429 h 819150"/>
                <a:gd name="connsiteX16" fmla="*/ 135922 w 752475"/>
                <a:gd name="connsiteY16" fmla="*/ 765810 h 819150"/>
                <a:gd name="connsiteX17" fmla="*/ 358235 w 752475"/>
                <a:gd name="connsiteY17" fmla="*/ 812006 h 819150"/>
                <a:gd name="connsiteX18" fmla="*/ 393097 w 752475"/>
                <a:gd name="connsiteY18" fmla="*/ 812673 h 819150"/>
                <a:gd name="connsiteX19" fmla="*/ 628936 w 752475"/>
                <a:gd name="connsiteY19" fmla="*/ 763524 h 819150"/>
                <a:gd name="connsiteX20" fmla="*/ 748475 w 752475"/>
                <a:gd name="connsiteY20" fmla="*/ 568452 h 819150"/>
                <a:gd name="connsiteX21" fmla="*/ 538925 w 752475"/>
                <a:gd name="connsiteY21" fmla="*/ 327660 h 819150"/>
                <a:gd name="connsiteX22" fmla="*/ 284607 w 752475"/>
                <a:gd name="connsiteY22" fmla="*/ 295275 h 819150"/>
                <a:gd name="connsiteX23" fmla="*/ 193167 w 752475"/>
                <a:gd name="connsiteY23" fmla="*/ 237458 h 819150"/>
                <a:gd name="connsiteX24" fmla="*/ 261652 w 752475"/>
                <a:gd name="connsiteY24" fmla="*/ 179737 h 819150"/>
                <a:gd name="connsiteX25" fmla="*/ 390239 w 752475"/>
                <a:gd name="connsiteY25" fmla="*/ 166402 h 819150"/>
                <a:gd name="connsiteX26" fmla="*/ 510540 w 752475"/>
                <a:gd name="connsiteY26" fmla="*/ 180213 h 819150"/>
                <a:gd name="connsiteX27" fmla="*/ 603028 w 752475"/>
                <a:gd name="connsiteY27" fmla="*/ 233077 h 819150"/>
                <a:gd name="connsiteX28" fmla="*/ 711137 w 752475"/>
                <a:gd name="connsiteY28" fmla="*/ 230791 h 819150"/>
                <a:gd name="connsiteX29" fmla="*/ 711137 w 752475"/>
                <a:gd name="connsiteY29" fmla="*/ 22288 h 819150"/>
                <a:gd name="connsiteX30" fmla="*/ 653987 w 752475"/>
                <a:gd name="connsiteY30" fmla="*/ 22288 h 819150"/>
                <a:gd name="connsiteX31" fmla="*/ 622935 w 752475"/>
                <a:gd name="connsiteY31" fmla="*/ 38576 h 819150"/>
                <a:gd name="connsiteX32" fmla="*/ 612267 w 752475"/>
                <a:gd name="connsiteY32" fmla="*/ 37719 h 819150"/>
                <a:gd name="connsiteX33" fmla="*/ 376428 w 752475"/>
                <a:gd name="connsiteY33" fmla="*/ 7144 h 819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752475" h="819150">
                  <a:moveTo>
                    <a:pt x="579215" y="233077"/>
                  </a:moveTo>
                  <a:lnTo>
                    <a:pt x="579215" y="233077"/>
                  </a:lnTo>
                  <a:moveTo>
                    <a:pt x="376047" y="7334"/>
                  </a:moveTo>
                  <a:cubicBezTo>
                    <a:pt x="342233" y="7334"/>
                    <a:pt x="288988" y="9525"/>
                    <a:pt x="260033" y="12954"/>
                  </a:cubicBezTo>
                  <a:cubicBezTo>
                    <a:pt x="140208" y="27527"/>
                    <a:pt x="7144" y="98679"/>
                    <a:pt x="7144" y="248603"/>
                  </a:cubicBezTo>
                  <a:cubicBezTo>
                    <a:pt x="7144" y="355092"/>
                    <a:pt x="54769" y="423005"/>
                    <a:pt x="171926" y="451961"/>
                  </a:cubicBezTo>
                  <a:cubicBezTo>
                    <a:pt x="305276" y="484918"/>
                    <a:pt x="422624" y="484918"/>
                    <a:pt x="486251" y="495871"/>
                  </a:cubicBezTo>
                  <a:cubicBezTo>
                    <a:pt x="549878" y="506825"/>
                    <a:pt x="563118" y="541020"/>
                    <a:pt x="560356" y="574167"/>
                  </a:cubicBezTo>
                  <a:cubicBezTo>
                    <a:pt x="557594" y="607314"/>
                    <a:pt x="516636" y="628364"/>
                    <a:pt x="483489" y="635984"/>
                  </a:cubicBezTo>
                  <a:cubicBezTo>
                    <a:pt x="445264" y="641920"/>
                    <a:pt x="406633" y="644850"/>
                    <a:pt x="367951" y="644747"/>
                  </a:cubicBezTo>
                  <a:cubicBezTo>
                    <a:pt x="331290" y="644961"/>
                    <a:pt x="294707" y="641354"/>
                    <a:pt x="258794" y="633984"/>
                  </a:cubicBezTo>
                  <a:cubicBezTo>
                    <a:pt x="208449" y="622625"/>
                    <a:pt x="165642" y="589710"/>
                    <a:pt x="141732" y="543973"/>
                  </a:cubicBezTo>
                  <a:lnTo>
                    <a:pt x="20669" y="545021"/>
                  </a:lnTo>
                  <a:lnTo>
                    <a:pt x="21622" y="790289"/>
                  </a:lnTo>
                  <a:lnTo>
                    <a:pt x="88297" y="790289"/>
                  </a:lnTo>
                  <a:cubicBezTo>
                    <a:pt x="92253" y="775031"/>
                    <a:pt x="105697" y="764137"/>
                    <a:pt x="121444" y="763429"/>
                  </a:cubicBezTo>
                  <a:cubicBezTo>
                    <a:pt x="126360" y="763510"/>
                    <a:pt x="131238" y="764313"/>
                    <a:pt x="135922" y="765810"/>
                  </a:cubicBezTo>
                  <a:cubicBezTo>
                    <a:pt x="197358" y="792194"/>
                    <a:pt x="295370" y="810006"/>
                    <a:pt x="358235" y="812006"/>
                  </a:cubicBezTo>
                  <a:cubicBezTo>
                    <a:pt x="370142" y="812006"/>
                    <a:pt x="381762" y="812673"/>
                    <a:pt x="393097" y="812673"/>
                  </a:cubicBezTo>
                  <a:cubicBezTo>
                    <a:pt x="476345" y="812673"/>
                    <a:pt x="567119" y="801148"/>
                    <a:pt x="628936" y="763524"/>
                  </a:cubicBezTo>
                  <a:cubicBezTo>
                    <a:pt x="690753" y="725900"/>
                    <a:pt x="740283" y="666274"/>
                    <a:pt x="748475" y="568452"/>
                  </a:cubicBezTo>
                  <a:cubicBezTo>
                    <a:pt x="757333" y="462629"/>
                    <a:pt x="691325" y="355949"/>
                    <a:pt x="538925" y="327660"/>
                  </a:cubicBezTo>
                  <a:cubicBezTo>
                    <a:pt x="407384" y="303276"/>
                    <a:pt x="334804" y="303181"/>
                    <a:pt x="284607" y="295275"/>
                  </a:cubicBezTo>
                  <a:cubicBezTo>
                    <a:pt x="234410" y="287369"/>
                    <a:pt x="194501" y="267271"/>
                    <a:pt x="193167" y="237458"/>
                  </a:cubicBezTo>
                  <a:cubicBezTo>
                    <a:pt x="191834" y="208883"/>
                    <a:pt x="224123" y="189833"/>
                    <a:pt x="261652" y="179737"/>
                  </a:cubicBezTo>
                  <a:cubicBezTo>
                    <a:pt x="303888" y="170543"/>
                    <a:pt x="347015" y="166071"/>
                    <a:pt x="390239" y="166402"/>
                  </a:cubicBezTo>
                  <a:cubicBezTo>
                    <a:pt x="430735" y="166399"/>
                    <a:pt x="471098" y="171033"/>
                    <a:pt x="510540" y="180213"/>
                  </a:cubicBezTo>
                  <a:cubicBezTo>
                    <a:pt x="545725" y="188793"/>
                    <a:pt x="577779" y="207114"/>
                    <a:pt x="603028" y="233077"/>
                  </a:cubicBezTo>
                  <a:cubicBezTo>
                    <a:pt x="607124" y="233077"/>
                    <a:pt x="711137" y="230791"/>
                    <a:pt x="711137" y="230791"/>
                  </a:cubicBezTo>
                  <a:lnTo>
                    <a:pt x="711137" y="22288"/>
                  </a:lnTo>
                  <a:lnTo>
                    <a:pt x="653987" y="22288"/>
                  </a:lnTo>
                  <a:cubicBezTo>
                    <a:pt x="653987" y="22288"/>
                    <a:pt x="648176" y="38576"/>
                    <a:pt x="622935" y="38576"/>
                  </a:cubicBezTo>
                  <a:cubicBezTo>
                    <a:pt x="619363" y="38549"/>
                    <a:pt x="615798" y="38262"/>
                    <a:pt x="612267" y="37719"/>
                  </a:cubicBezTo>
                  <a:cubicBezTo>
                    <a:pt x="535189" y="17978"/>
                    <a:pt x="455992" y="7710"/>
                    <a:pt x="376428" y="7144"/>
                  </a:cubicBezTo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8B000B94-2AB2-4340-8F8F-F75658949C6E}"/>
                </a:ext>
              </a:extLst>
            </p:cNvPr>
            <p:cNvSpPr/>
            <p:nvPr/>
          </p:nvSpPr>
          <p:spPr>
            <a:xfrm>
              <a:off x="7366383" y="4288060"/>
              <a:ext cx="104775" cy="104775"/>
            </a:xfrm>
            <a:custGeom>
              <a:avLst/>
              <a:gdLst>
                <a:gd name="connsiteX0" fmla="*/ 103344 w 104775"/>
                <a:gd name="connsiteY0" fmla="*/ 54769 h 104775"/>
                <a:gd name="connsiteX1" fmla="*/ 55721 w 104775"/>
                <a:gd name="connsiteY1" fmla="*/ 103344 h 104775"/>
                <a:gd name="connsiteX2" fmla="*/ 7146 w 104775"/>
                <a:gd name="connsiteY2" fmla="*/ 55721 h 104775"/>
                <a:gd name="connsiteX3" fmla="*/ 54769 w 104775"/>
                <a:gd name="connsiteY3" fmla="*/ 7146 h 104775"/>
                <a:gd name="connsiteX4" fmla="*/ 55243 w 104775"/>
                <a:gd name="connsiteY4" fmla="*/ 7144 h 104775"/>
                <a:gd name="connsiteX5" fmla="*/ 103344 w 104775"/>
                <a:gd name="connsiteY5" fmla="*/ 54769 h 104775"/>
                <a:gd name="connsiteX6" fmla="*/ 95629 w 104775"/>
                <a:gd name="connsiteY6" fmla="*/ 54769 h 104775"/>
                <a:gd name="connsiteX7" fmla="*/ 54024 w 104775"/>
                <a:gd name="connsiteY7" fmla="*/ 15640 h 104775"/>
                <a:gd name="connsiteX8" fmla="*/ 14895 w 104775"/>
                <a:gd name="connsiteY8" fmla="*/ 57245 h 104775"/>
                <a:gd name="connsiteX9" fmla="*/ 55243 w 104775"/>
                <a:gd name="connsiteY9" fmla="*/ 96393 h 104775"/>
                <a:gd name="connsiteX10" fmla="*/ 95648 w 104775"/>
                <a:gd name="connsiteY10" fmla="*/ 56026 h 104775"/>
                <a:gd name="connsiteX11" fmla="*/ 95629 w 104775"/>
                <a:gd name="connsiteY11" fmla="*/ 54769 h 104775"/>
                <a:gd name="connsiteX12" fmla="*/ 45146 w 104775"/>
                <a:gd name="connsiteY12" fmla="*/ 83344 h 104775"/>
                <a:gd name="connsiteX13" fmla="*/ 37431 w 104775"/>
                <a:gd name="connsiteY13" fmla="*/ 83344 h 104775"/>
                <a:gd name="connsiteX14" fmla="*/ 37431 w 104775"/>
                <a:gd name="connsiteY14" fmla="*/ 26194 h 104775"/>
                <a:gd name="connsiteX15" fmla="*/ 59339 w 104775"/>
                <a:gd name="connsiteY15" fmla="*/ 26194 h 104775"/>
                <a:gd name="connsiteX16" fmla="*/ 77817 w 104775"/>
                <a:gd name="connsiteY16" fmla="*/ 42005 h 104775"/>
                <a:gd name="connsiteX17" fmla="*/ 64577 w 104775"/>
                <a:gd name="connsiteY17" fmla="*/ 58007 h 104775"/>
                <a:gd name="connsiteX18" fmla="*/ 80579 w 104775"/>
                <a:gd name="connsiteY18" fmla="*/ 83344 h 104775"/>
                <a:gd name="connsiteX19" fmla="*/ 71721 w 104775"/>
                <a:gd name="connsiteY19" fmla="*/ 83344 h 104775"/>
                <a:gd name="connsiteX20" fmla="*/ 56195 w 104775"/>
                <a:gd name="connsiteY20" fmla="*/ 58007 h 104775"/>
                <a:gd name="connsiteX21" fmla="*/ 45146 w 104775"/>
                <a:gd name="connsiteY21" fmla="*/ 58007 h 104775"/>
                <a:gd name="connsiteX22" fmla="*/ 54195 w 104775"/>
                <a:gd name="connsiteY22" fmla="*/ 51435 h 104775"/>
                <a:gd name="connsiteX23" fmla="*/ 70007 w 104775"/>
                <a:gd name="connsiteY23" fmla="*/ 41910 h 104775"/>
                <a:gd name="connsiteX24" fmla="*/ 57624 w 104775"/>
                <a:gd name="connsiteY24" fmla="*/ 32385 h 104775"/>
                <a:gd name="connsiteX25" fmla="*/ 45146 w 104775"/>
                <a:gd name="connsiteY25" fmla="*/ 32385 h 104775"/>
                <a:gd name="connsiteX26" fmla="*/ 45146 w 104775"/>
                <a:gd name="connsiteY26" fmla="*/ 51435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04775" h="104775">
                  <a:moveTo>
                    <a:pt x="103344" y="54769"/>
                  </a:moveTo>
                  <a:cubicBezTo>
                    <a:pt x="103607" y="81333"/>
                    <a:pt x="82286" y="103081"/>
                    <a:pt x="55721" y="103344"/>
                  </a:cubicBezTo>
                  <a:cubicBezTo>
                    <a:pt x="29157" y="103607"/>
                    <a:pt x="7409" y="82286"/>
                    <a:pt x="7146" y="55721"/>
                  </a:cubicBezTo>
                  <a:cubicBezTo>
                    <a:pt x="6883" y="29157"/>
                    <a:pt x="28204" y="7409"/>
                    <a:pt x="54769" y="7146"/>
                  </a:cubicBezTo>
                  <a:cubicBezTo>
                    <a:pt x="54927" y="7144"/>
                    <a:pt x="55085" y="7144"/>
                    <a:pt x="55243" y="7144"/>
                  </a:cubicBezTo>
                  <a:cubicBezTo>
                    <a:pt x="81602" y="7194"/>
                    <a:pt x="103031" y="28411"/>
                    <a:pt x="103344" y="54769"/>
                  </a:cubicBezTo>
                  <a:close/>
                  <a:moveTo>
                    <a:pt x="95629" y="54769"/>
                  </a:moveTo>
                  <a:cubicBezTo>
                    <a:pt x="94945" y="32475"/>
                    <a:pt x="76318" y="14956"/>
                    <a:pt x="54024" y="15640"/>
                  </a:cubicBezTo>
                  <a:cubicBezTo>
                    <a:pt x="31730" y="16324"/>
                    <a:pt x="14211" y="34951"/>
                    <a:pt x="14895" y="57245"/>
                  </a:cubicBezTo>
                  <a:cubicBezTo>
                    <a:pt x="15564" y="79050"/>
                    <a:pt x="33428" y="96383"/>
                    <a:pt x="55243" y="96393"/>
                  </a:cubicBezTo>
                  <a:cubicBezTo>
                    <a:pt x="77547" y="96404"/>
                    <a:pt x="95638" y="78331"/>
                    <a:pt x="95648" y="56026"/>
                  </a:cubicBezTo>
                  <a:cubicBezTo>
                    <a:pt x="95648" y="55607"/>
                    <a:pt x="95642" y="55188"/>
                    <a:pt x="95629" y="54769"/>
                  </a:cubicBezTo>
                  <a:close/>
                  <a:moveTo>
                    <a:pt x="45146" y="83344"/>
                  </a:moveTo>
                  <a:lnTo>
                    <a:pt x="37431" y="83344"/>
                  </a:lnTo>
                  <a:lnTo>
                    <a:pt x="37431" y="26194"/>
                  </a:lnTo>
                  <a:lnTo>
                    <a:pt x="59339" y="26194"/>
                  </a:lnTo>
                  <a:cubicBezTo>
                    <a:pt x="72102" y="26194"/>
                    <a:pt x="77817" y="31814"/>
                    <a:pt x="77817" y="42005"/>
                  </a:cubicBezTo>
                  <a:cubicBezTo>
                    <a:pt x="78146" y="49941"/>
                    <a:pt x="72434" y="56845"/>
                    <a:pt x="64577" y="58007"/>
                  </a:cubicBezTo>
                  <a:lnTo>
                    <a:pt x="80579" y="83344"/>
                  </a:lnTo>
                  <a:lnTo>
                    <a:pt x="71721" y="83344"/>
                  </a:lnTo>
                  <a:lnTo>
                    <a:pt x="56195" y="58007"/>
                  </a:lnTo>
                  <a:lnTo>
                    <a:pt x="45146" y="58007"/>
                  </a:lnTo>
                  <a:close/>
                  <a:moveTo>
                    <a:pt x="54195" y="51435"/>
                  </a:moveTo>
                  <a:cubicBezTo>
                    <a:pt x="61625" y="51435"/>
                    <a:pt x="70007" y="51435"/>
                    <a:pt x="70007" y="41910"/>
                  </a:cubicBezTo>
                  <a:cubicBezTo>
                    <a:pt x="70007" y="33909"/>
                    <a:pt x="63625" y="32385"/>
                    <a:pt x="57624" y="32385"/>
                  </a:cubicBezTo>
                  <a:lnTo>
                    <a:pt x="45146" y="32385"/>
                  </a:lnTo>
                  <a:lnTo>
                    <a:pt x="45146" y="51435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3567">
                <a:solidFill>
                  <a:schemeClr val="bg1"/>
                </a:solidFill>
              </a:endParaRPr>
            </a:p>
          </p:txBody>
        </p:sp>
      </p:grpSp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09780" y="746620"/>
            <a:ext cx="11804463" cy="5987466"/>
          </a:xfrm>
          <a:prstGeom prst="rect">
            <a:avLst/>
          </a:prstGeom>
        </p:spPr>
        <p:txBody>
          <a:bodyPr vert="horz" lIns="91440" tIns="0" rIns="91440" bIns="0" rtlCol="0" anchor="t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A589ED4-99A7-154B-BB72-DF40B3559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963" y="1"/>
            <a:ext cx="11814077" cy="626066"/>
          </a:xfrm>
          <a:prstGeom prst="rect">
            <a:avLst/>
          </a:prstGeom>
        </p:spPr>
        <p:txBody>
          <a:bodyPr vert="horz" wrap="none" lIns="0" tIns="0" rIns="0" bIns="0" rtlCol="0" anchor="b">
            <a:noAutofit/>
          </a:bodyPr>
          <a:lstStyle/>
          <a:p>
            <a:pPr marL="0" lvl="0"/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448106" y="671267"/>
            <a:ext cx="10972802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C5BEDB0A-686B-4A8A-9CDB-7CE903D17673}"/>
              </a:ext>
            </a:extLst>
          </p:cNvPr>
          <p:cNvCxnSpPr>
            <a:cxnSpLocks/>
          </p:cNvCxnSpPr>
          <p:nvPr userDrawn="1"/>
        </p:nvCxnSpPr>
        <p:spPr>
          <a:xfrm>
            <a:off x="188963" y="626066"/>
            <a:ext cx="11814077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Slide Number Placeholder 2">
            <a:extLst>
              <a:ext uri="{FF2B5EF4-FFF2-40B4-BE49-F238E27FC236}">
                <a16:creationId xmlns:a16="http://schemas.microsoft.com/office/drawing/2014/main" id="{80F96196-23BE-4142-8F4A-2E8AF7100D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857" y="6446522"/>
            <a:ext cx="9129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B3BD2672-75C2-438C-BF59-C55A35C73CD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2420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63" r:id="rId2"/>
    <p:sldLayoutId id="2147483860" r:id="rId3"/>
    <p:sldLayoutId id="2147483861" r:id="rId4"/>
    <p:sldLayoutId id="2147483850" r:id="rId5"/>
    <p:sldLayoutId id="2147483851" r:id="rId6"/>
    <p:sldLayoutId id="2147483852" r:id="rId7"/>
    <p:sldLayoutId id="2147483853" r:id="rId8"/>
    <p:sldLayoutId id="2147483854" r:id="rId9"/>
    <p:sldLayoutId id="2147483855" r:id="rId10"/>
    <p:sldLayoutId id="2147483858" r:id="rId11"/>
    <p:sldLayoutId id="2147483859" r:id="rId12"/>
    <p:sldLayoutId id="2147483791" r:id="rId13"/>
    <p:sldLayoutId id="2147483792" r:id="rId14"/>
    <p:sldLayoutId id="2147483794" r:id="rId15"/>
    <p:sldLayoutId id="2147483795" r:id="rId16"/>
    <p:sldLayoutId id="2147483796" r:id="rId17"/>
    <p:sldLayoutId id="2147483864" r:id="rId18"/>
    <p:sldLayoutId id="2147483833" r:id="rId19"/>
    <p:sldLayoutId id="2147483834" r:id="rId20"/>
    <p:sldLayoutId id="2147483835" r:id="rId21"/>
    <p:sldLayoutId id="2147483797" r:id="rId22"/>
    <p:sldLayoutId id="2147483798" r:id="rId23"/>
    <p:sldLayoutId id="2147483799" r:id="rId24"/>
    <p:sldLayoutId id="2147483804" r:id="rId25"/>
    <p:sldLayoutId id="2147483805" r:id="rId26"/>
    <p:sldLayoutId id="2147483812" r:id="rId27"/>
    <p:sldLayoutId id="2147483800" r:id="rId28"/>
    <p:sldLayoutId id="2147483865" r:id="rId29"/>
    <p:sldLayoutId id="2147483847" r:id="rId30"/>
    <p:sldLayoutId id="2147483828" r:id="rId31"/>
    <p:sldLayoutId id="2147483821" r:id="rId32"/>
    <p:sldLayoutId id="2147483822" r:id="rId33"/>
    <p:sldLayoutId id="2147483801" r:id="rId34"/>
    <p:sldLayoutId id="2147483823" r:id="rId35"/>
    <p:sldLayoutId id="2147483824" r:id="rId36"/>
    <p:sldLayoutId id="2147483827" r:id="rId37"/>
    <p:sldLayoutId id="2147483802" r:id="rId38"/>
    <p:sldLayoutId id="2147483803" r:id="rId39"/>
    <p:sldLayoutId id="2147483815" r:id="rId40"/>
  </p:sldLayoutIdLst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  <p:hf hdr="0" ftr="0" dt="0"/>
  <p:txStyles>
    <p:titleStyle>
      <a:lvl1pPr algn="l" defTabSz="509447" rtl="0" eaLnBrk="1" latinLnBrk="0" hangingPunct="1">
        <a:lnSpc>
          <a:spcPct val="90000"/>
        </a:lnSpc>
        <a:spcBef>
          <a:spcPct val="0"/>
        </a:spcBef>
        <a:buNone/>
        <a:defRPr sz="3200" b="0" kern="1200" cap="none" spc="28" baseline="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168275" indent="-168275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00050" indent="-146050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30238" indent="-122238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0425" indent="-96838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44588" indent="-127000" algn="l" defTabSz="509447" rtl="0" eaLnBrk="1" latinLnBrk="0" hangingPunct="1">
        <a:lnSpc>
          <a:spcPct val="95000"/>
        </a:lnSpc>
        <a:spcBef>
          <a:spcPts val="0"/>
        </a:spcBef>
        <a:spcAft>
          <a:spcPts val="1783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00980" indent="-127362" algn="l" defTabSz="509447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3" kern="1200">
          <a:solidFill>
            <a:schemeClr val="tx1"/>
          </a:solidFill>
          <a:latin typeface="+mn-lt"/>
          <a:ea typeface="+mn-ea"/>
          <a:cs typeface="+mn-cs"/>
        </a:defRPr>
      </a:lvl6pPr>
      <a:lvl7pPr marL="1655704" indent="-127362" algn="l" defTabSz="509447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3" kern="1200">
          <a:solidFill>
            <a:schemeClr val="tx1"/>
          </a:solidFill>
          <a:latin typeface="+mn-lt"/>
          <a:ea typeface="+mn-ea"/>
          <a:cs typeface="+mn-cs"/>
        </a:defRPr>
      </a:lvl7pPr>
      <a:lvl8pPr marL="1910428" indent="-127362" algn="l" defTabSz="509447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3" kern="1200">
          <a:solidFill>
            <a:schemeClr val="tx1"/>
          </a:solidFill>
          <a:latin typeface="+mn-lt"/>
          <a:ea typeface="+mn-ea"/>
          <a:cs typeface="+mn-cs"/>
        </a:defRPr>
      </a:lvl8pPr>
      <a:lvl9pPr marL="2165151" indent="-127362" algn="l" defTabSz="509447" rtl="0" eaLnBrk="1" latinLnBrk="0" hangingPunct="1">
        <a:lnSpc>
          <a:spcPct val="90000"/>
        </a:lnSpc>
        <a:spcBef>
          <a:spcPts val="278"/>
        </a:spcBef>
        <a:buFont typeface="Arial" panose="020B0604020202020204" pitchFamily="34" charset="0"/>
        <a:buChar char="•"/>
        <a:defRPr sz="100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1pPr>
      <a:lvl2pPr marL="254724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2pPr>
      <a:lvl3pPr marL="509447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3pPr>
      <a:lvl4pPr marL="764171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4pPr>
      <a:lvl5pPr marL="1018894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5pPr>
      <a:lvl6pPr marL="1273618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6pPr>
      <a:lvl7pPr marL="1528341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7pPr>
      <a:lvl8pPr marL="1783065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8pPr>
      <a:lvl9pPr marL="2037789" algn="l" defTabSz="509447" rtl="0" eaLnBrk="1" latinLnBrk="0" hangingPunct="1">
        <a:defRPr sz="10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561" userDrawn="1">
          <p15:clr>
            <a:srgbClr val="F26B43"/>
          </p15:clr>
        </p15:guide>
        <p15:guide id="2" pos="11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F11F3-41E8-D242-6574-EA9531AFAA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/>
              <a:t>CS 5393:</a:t>
            </a:r>
            <a:br>
              <a:rPr lang="en-US" sz="3600" dirty="0"/>
            </a:br>
            <a:r>
              <a:rPr lang="en-US" sz="3600" dirty="0"/>
              <a:t>Advanced Python</a:t>
            </a:r>
            <a:br>
              <a:rPr lang="en-US" sz="3600" dirty="0"/>
            </a:br>
            <a:br>
              <a:rPr lang="en-US" sz="3600"/>
            </a:br>
            <a:r>
              <a:rPr lang="en-US" sz="3600"/>
              <a:t>Final </a:t>
            </a:r>
            <a:r>
              <a:rPr lang="en-US" sz="3600" dirty="0"/>
              <a:t>Presentation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FE911-1891-39B8-D905-FF3F74BF0F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Stock Price Prediction using RNNs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BBFF2-B68F-8AE3-0331-67D1516DC16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Logan Hight</a:t>
            </a:r>
          </a:p>
        </p:txBody>
      </p:sp>
    </p:spTree>
    <p:extLst>
      <p:ext uri="{BB962C8B-B14F-4D97-AF65-F5344CB8AC3E}">
        <p14:creationId xmlns:p14="http://schemas.microsoft.com/office/powerpoint/2010/main" val="2983393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A6250-ECD6-69DB-62D0-707ADE15C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Evaluation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DB83E-0C2E-EB63-65F8-C05374FA159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RMSE</a:t>
            </a:r>
          </a:p>
          <a:p>
            <a:pPr lvl="1"/>
            <a:r>
              <a:rPr lang="en-US" dirty="0"/>
              <a:t>Penalizes large errors heavily</a:t>
            </a:r>
          </a:p>
          <a:p>
            <a:pPr lvl="1"/>
            <a:r>
              <a:rPr lang="en-US" dirty="0"/>
              <a:t>Contextual importance since large errors present significant financial risk</a:t>
            </a:r>
          </a:p>
          <a:p>
            <a:endParaRPr lang="en-US" dirty="0"/>
          </a:p>
          <a:p>
            <a:r>
              <a:rPr lang="en-US" dirty="0"/>
              <a:t>MAE</a:t>
            </a:r>
          </a:p>
          <a:p>
            <a:pPr lvl="1"/>
            <a:r>
              <a:rPr lang="en-US" dirty="0"/>
              <a:t>Represents average absolute dollar error in prediction</a:t>
            </a:r>
          </a:p>
          <a:p>
            <a:pPr lvl="1"/>
            <a:r>
              <a:rPr lang="en-US" dirty="0"/>
              <a:t>Easy to interpret for stakeholders</a:t>
            </a:r>
          </a:p>
          <a:p>
            <a:endParaRPr lang="en-US" dirty="0"/>
          </a:p>
          <a:p>
            <a:r>
              <a:rPr lang="en-US" dirty="0"/>
              <a:t>Also recorded model training and prediction time</a:t>
            </a:r>
          </a:p>
          <a:p>
            <a:endParaRPr lang="en-US" dirty="0"/>
          </a:p>
          <a:p>
            <a:r>
              <a:rPr lang="en-US" dirty="0"/>
              <a:t>Used statistical testing to validate results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D1D8012-49C7-CACC-8833-F2B9178C7BD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4789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D319E-E4BA-11D3-5B72-66EC41F191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Comparison (RMSE &amp; MAE)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B3F561-6615-B5E8-296A-5552AC8E7B0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Best: </a:t>
            </a:r>
            <a:r>
              <a:rPr lang="en-US" u="sng" dirty="0"/>
              <a:t>GRU ELU</a:t>
            </a:r>
            <a:r>
              <a:rPr lang="en-US" dirty="0"/>
              <a:t> (RMSE = 2.68; MAE = 2.03)</a:t>
            </a:r>
          </a:p>
          <a:p>
            <a:r>
              <a:rPr lang="en-US" dirty="0"/>
              <a:t>Addition of volume initially increased error</a:t>
            </a:r>
          </a:p>
          <a:p>
            <a:r>
              <a:rPr lang="en-US" dirty="0"/>
              <a:t>Activation function choice had a large impact on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401048-A6DE-CB9D-2CD4-C6424380E7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66EFCB-E260-2755-A4E3-DABD2C616E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28" y="2230875"/>
            <a:ext cx="10624811" cy="4511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580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676931-67F7-919B-0950-E2F6EB968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Performance Comparison (Training &amp; Prediction Times)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1AF161-F9C2-AB1F-4C1D-26932737E7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D01A34E-BC23-B4B9-987A-60BA4F867CB9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Majority of GRU models trained faster than LSTM</a:t>
            </a:r>
          </a:p>
          <a:p>
            <a:r>
              <a:rPr lang="en-US" dirty="0"/>
              <a:t>All models had reasonable performance times</a:t>
            </a:r>
          </a:p>
          <a:p>
            <a:r>
              <a:rPr lang="en-US" dirty="0"/>
              <a:t>Again, activation function choice had a large impact on performance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BFA0473-98DC-C61C-633D-F0E9F65F40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128" y="2191570"/>
            <a:ext cx="10626754" cy="450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357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BE5F5-FDBE-EF35-3391-162134A06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Statistical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31C1DF-11C8-F6B0-DA82-1E736D09EF9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Paired t-test on all model combinations on MAE</a:t>
            </a:r>
          </a:p>
          <a:p>
            <a:pPr lvl="1"/>
            <a:r>
              <a:rPr lang="en-US" dirty="0"/>
              <a:t>All shown to have statistically significant difference, except:</a:t>
            </a:r>
          </a:p>
          <a:p>
            <a:pPr lvl="1"/>
            <a:r>
              <a:rPr lang="en-US" dirty="0"/>
              <a:t>GRU ELU and LSTM (p = 0.145)</a:t>
            </a:r>
          </a:p>
          <a:p>
            <a:endParaRPr lang="en-US" dirty="0"/>
          </a:p>
          <a:p>
            <a:r>
              <a:rPr lang="en-US" dirty="0"/>
              <a:t>Wilcoxon signed-rank test on all model combinations on prediction distributions</a:t>
            </a:r>
          </a:p>
          <a:p>
            <a:pPr lvl="1"/>
            <a:r>
              <a:rPr lang="en-US" dirty="0"/>
              <a:t>All shown to have statistically significant differences</a:t>
            </a:r>
          </a:p>
          <a:p>
            <a:pPr lvl="1"/>
            <a:r>
              <a:rPr lang="en-US" dirty="0"/>
              <a:t>Even those that had similar average errors!</a:t>
            </a:r>
          </a:p>
          <a:p>
            <a:endParaRPr lang="en-US" dirty="0"/>
          </a:p>
          <a:p>
            <a:r>
              <a:rPr lang="en-US" dirty="0"/>
              <a:t>Shows that all models make systematically different forecast decisions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34340-C592-D909-E3E2-4792DC228C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942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4C171-C741-8686-2FEB-CFF8AC883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Absolute Error Distribution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20698B-F739-8802-8876-7362FF67D19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GRU, Multi-Feature GRU, and GRU ELU – low medians and compact IQR</a:t>
            </a:r>
          </a:p>
          <a:p>
            <a:r>
              <a:rPr lang="en-US" dirty="0"/>
              <a:t>LSTM – also low median and compact IQR, but more upper outliers</a:t>
            </a:r>
          </a:p>
          <a:p>
            <a:r>
              <a:rPr lang="en-US" dirty="0"/>
              <a:t>Once again, activation function choice had a large impact on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08176-BA3B-A470-E19C-73335FE11F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A82350-4E3E-5976-CCED-D5CF90AD46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2139" y="2181585"/>
            <a:ext cx="9187722" cy="456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933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77F1A-D6D7-3B50-4979-BC62529CF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Recommendation – GRU ELU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72701-3CD8-0F63-564B-B62903C1721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Lowest RMSE and MAE</a:t>
            </a:r>
          </a:p>
          <a:p>
            <a:endParaRPr lang="en-US" dirty="0"/>
          </a:p>
          <a:p>
            <a:r>
              <a:rPr lang="en-US" dirty="0"/>
              <a:t>Consistent performance across entire price and time range</a:t>
            </a:r>
          </a:p>
          <a:p>
            <a:endParaRPr lang="en-US" dirty="0"/>
          </a:p>
          <a:p>
            <a:r>
              <a:rPr lang="en-US" dirty="0"/>
              <a:t>Clear superiority to models with similar average error performance</a:t>
            </a:r>
          </a:p>
          <a:p>
            <a:pPr lvl="1"/>
            <a:r>
              <a:rPr lang="en-US" dirty="0"/>
              <a:t>Better runtime and stability</a:t>
            </a:r>
          </a:p>
          <a:p>
            <a:pPr lvl="1"/>
            <a:r>
              <a:rPr lang="en-US" dirty="0"/>
              <a:t>~50% faster prediction time than LSTM model</a:t>
            </a:r>
          </a:p>
          <a:p>
            <a:endParaRPr lang="en-US" dirty="0"/>
          </a:p>
          <a:p>
            <a:r>
              <a:rPr lang="en-US" dirty="0"/>
              <a:t>ELU improves gradient flow and effectively handles negative activations</a:t>
            </a:r>
          </a:p>
          <a:p>
            <a:endParaRPr lang="en-US" dirty="0"/>
          </a:p>
          <a:p>
            <a:r>
              <a:rPr lang="en-US" dirty="0"/>
              <a:t>Validated to have significant performance differences from all other models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E68AE-E05B-3021-A38A-E24603C78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647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30BE9-01BF-1013-7FDA-593921A7A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GRU ELU Model – Actual vs Predicted Closing Price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2FCC8B-E64A-CCD2-418F-2D2E931C14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8A9E4348-2AF7-571A-379E-9701342932D6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Accurately captures global trends and local inflection points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4D7F79-487B-83CA-B59B-6615579C8B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76" y="1237702"/>
            <a:ext cx="10114177" cy="5504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305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CF900B-F4E6-C151-0916-4CA160A67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E38D4F-2F49-2767-16E2-64D519C521B8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GRU ELU model suitable for:</a:t>
            </a:r>
          </a:p>
          <a:p>
            <a:pPr lvl="1"/>
            <a:r>
              <a:rPr lang="en-US" dirty="0"/>
              <a:t>Daily stock trend forecasting</a:t>
            </a:r>
          </a:p>
          <a:p>
            <a:pPr lvl="1"/>
            <a:r>
              <a:rPr lang="en-US" dirty="0"/>
              <a:t>Portfolio adjustment and trading strategy systems</a:t>
            </a:r>
          </a:p>
          <a:p>
            <a:pPr lvl="1"/>
            <a:r>
              <a:rPr lang="en-US" dirty="0"/>
              <a:t>Retail finance tools that support investor decision-making</a:t>
            </a:r>
          </a:p>
          <a:p>
            <a:endParaRPr lang="en-US" dirty="0"/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Add input features or tickers</a:t>
            </a:r>
          </a:p>
          <a:p>
            <a:pPr lvl="1"/>
            <a:r>
              <a:rPr lang="en-US" dirty="0"/>
              <a:t>Try alternate architectures (transformers, hybrid, etc.)</a:t>
            </a:r>
          </a:p>
          <a:p>
            <a:pPr lvl="1"/>
            <a:r>
              <a:rPr lang="en-US" dirty="0"/>
              <a:t>Portfolio-level prediction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D8054C-518E-01C8-0F6C-8988499A2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63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F7B0B897-A854-39BC-FA14-31175B6677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+mj-lt"/>
              </a:rPr>
              <a:t>Questions?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53F290D-659A-1ABC-ACE1-50534653294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803512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2D136-86D9-3F08-B13F-07AAA7A3D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FE4F92-13F8-E067-8CF1-C082ADA8698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Time series forecasting using RNNs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Goals:</a:t>
            </a:r>
          </a:p>
          <a:p>
            <a:pPr lvl="1"/>
            <a:r>
              <a:rPr lang="en-US" dirty="0"/>
              <a:t>Accurately predict AAPL stock prices</a:t>
            </a:r>
          </a:p>
          <a:p>
            <a:pPr lvl="1"/>
            <a:r>
              <a:rPr lang="en-US" dirty="0"/>
              <a:t>Design model that could realistically be used in real-world financial prediction scenario</a:t>
            </a:r>
          </a:p>
          <a:p>
            <a:pPr marL="254000" lvl="1" indent="0">
              <a:buNone/>
            </a:pPr>
            <a:endParaRPr lang="en-US" dirty="0"/>
          </a:p>
          <a:p>
            <a:r>
              <a:rPr lang="en-US" dirty="0"/>
              <a:t>Models used:</a:t>
            </a:r>
          </a:p>
          <a:p>
            <a:pPr lvl="1"/>
            <a:r>
              <a:rPr lang="en-US" dirty="0"/>
              <a:t>LSTM (baseline)</a:t>
            </a:r>
          </a:p>
          <a:p>
            <a:pPr lvl="1"/>
            <a:r>
              <a:rPr lang="en-US" dirty="0"/>
              <a:t>GRU (baseline)</a:t>
            </a:r>
          </a:p>
          <a:p>
            <a:pPr lvl="1"/>
            <a:r>
              <a:rPr lang="en-US" dirty="0"/>
              <a:t>Multi-Feature GRU</a:t>
            </a:r>
          </a:p>
          <a:p>
            <a:pPr lvl="1"/>
            <a:r>
              <a:rPr lang="en-US" dirty="0"/>
              <a:t>GRU Activation Function Variants (ReLU, Leaky ReLU, ELU, SELU)</a:t>
            </a:r>
          </a:p>
          <a:p>
            <a:pPr lvl="1"/>
            <a:endParaRPr lang="en-US" dirty="0"/>
          </a:p>
          <a:p>
            <a:r>
              <a:rPr lang="en-US" dirty="0"/>
              <a:t>Each model was evaluated quantitatively and statistically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A49F6A-3798-0E8B-74D5-BAE91E32AF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478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11BC4-A656-76B8-BCBF-A3668212F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RNNs?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B31CC-AA07-1CA6-89FB-608A5F9E904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Able to effectively capture temporal dependencies</a:t>
            </a:r>
          </a:p>
          <a:p>
            <a:endParaRPr lang="en-US" dirty="0"/>
          </a:p>
          <a:p>
            <a:r>
              <a:rPr lang="en-US" dirty="0"/>
              <a:t>Can handle non-linear patterns in input data</a:t>
            </a:r>
          </a:p>
          <a:p>
            <a:endParaRPr lang="en-US" dirty="0"/>
          </a:p>
          <a:p>
            <a:r>
              <a:rPr lang="en-US" dirty="0"/>
              <a:t>LSTM and GRU architectures are both well-suited for sequential prediction</a:t>
            </a:r>
          </a:p>
          <a:p>
            <a:endParaRPr lang="en-US" dirty="0"/>
          </a:p>
          <a:p>
            <a:r>
              <a:rPr lang="en-US" dirty="0"/>
              <a:t>Resulting models will be able to scale to real-world market trends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DF331-A588-05BD-020A-2361B6467F2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750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A2466-FA8A-F5B7-A4A9-F10EEA462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&amp; Preprocessing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204AF8-C07C-D3CC-8A05-244AEC3DA1DF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AAPL data from Jan. 2010 to Nov. 2023</a:t>
            </a:r>
          </a:p>
          <a:p>
            <a:endParaRPr lang="en-US" dirty="0"/>
          </a:p>
          <a:p>
            <a:r>
              <a:rPr lang="en-US" dirty="0"/>
              <a:t>Input features:</a:t>
            </a:r>
          </a:p>
          <a:p>
            <a:pPr lvl="1"/>
            <a:r>
              <a:rPr lang="en-US" dirty="0"/>
              <a:t>Closing price initially</a:t>
            </a:r>
          </a:p>
          <a:p>
            <a:pPr lvl="1"/>
            <a:r>
              <a:rPr lang="en-US" dirty="0"/>
              <a:t>Added daily trading volume later in modeling process</a:t>
            </a:r>
          </a:p>
          <a:p>
            <a:endParaRPr lang="en-US" dirty="0"/>
          </a:p>
          <a:p>
            <a:r>
              <a:rPr lang="en-US" dirty="0"/>
              <a:t>Input data normalized using MinMaxScaler</a:t>
            </a:r>
          </a:p>
          <a:p>
            <a:endParaRPr lang="en-US" dirty="0"/>
          </a:p>
          <a:p>
            <a:r>
              <a:rPr lang="en-US" dirty="0"/>
              <a:t>Sliding-window sequences:</a:t>
            </a:r>
          </a:p>
          <a:p>
            <a:pPr lvl="1"/>
            <a:r>
              <a:rPr lang="en-US" dirty="0"/>
              <a:t>Length = 60 days → predict day 61</a:t>
            </a:r>
          </a:p>
          <a:p>
            <a:endParaRPr lang="en-US" dirty="0"/>
          </a:p>
          <a:p>
            <a:r>
              <a:rPr lang="en-US" dirty="0"/>
              <a:t>80/20 train-test split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71C604-2CF3-6B9B-E348-9515B7E4CB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04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B6720-C453-8938-EEBE-902AF6854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Workflow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F6E0D-AF25-5AAC-864D-2F8AA5E194D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Define model architecture</a:t>
            </a:r>
          </a:p>
          <a:p>
            <a:endParaRPr lang="en-US" dirty="0"/>
          </a:p>
          <a:p>
            <a:r>
              <a:rPr lang="en-US" dirty="0"/>
              <a:t>Compile with MSE loss function and MAE as secondary metric</a:t>
            </a:r>
          </a:p>
          <a:p>
            <a:endParaRPr lang="en-US" dirty="0"/>
          </a:p>
          <a:p>
            <a:r>
              <a:rPr lang="en-US" dirty="0"/>
              <a:t>Optimizer: Adam (learning rate = 0.001)</a:t>
            </a:r>
          </a:p>
          <a:p>
            <a:endParaRPr lang="en-US" dirty="0"/>
          </a:p>
          <a:p>
            <a:r>
              <a:rPr lang="en-US" dirty="0"/>
              <a:t>Early stopping based on validation loss to prevent overfitting</a:t>
            </a:r>
          </a:p>
          <a:p>
            <a:endParaRPr lang="en-US" dirty="0"/>
          </a:p>
          <a:p>
            <a:r>
              <a:rPr lang="en-US" dirty="0"/>
              <a:t>Predictions were inverse-transformed to dollars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C1DB1A-7B28-2A74-FF89-73C81E7A10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830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6F1A2-58D6-590A-C6A9-28DF32B33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LSTM Model (baseline)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551975-16E6-4323-53EE-FD0C3B4514E0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Sequential model with 2 stacked LSTM layers</a:t>
            </a:r>
          </a:p>
          <a:p>
            <a:endParaRPr lang="en-US" dirty="0"/>
          </a:p>
          <a:p>
            <a:r>
              <a:rPr lang="en-US" dirty="0"/>
              <a:t>Dense (25) → Dense (1) for price output</a:t>
            </a:r>
          </a:p>
          <a:p>
            <a:endParaRPr lang="en-US" dirty="0"/>
          </a:p>
          <a:p>
            <a:r>
              <a:rPr lang="en-US" dirty="0"/>
              <a:t>Used only close price as input</a:t>
            </a:r>
          </a:p>
          <a:p>
            <a:endParaRPr lang="en-US" dirty="0"/>
          </a:p>
          <a:p>
            <a:r>
              <a:rPr lang="en-US" dirty="0"/>
              <a:t>Baseline for future comparison</a:t>
            </a:r>
            <a:br>
              <a:rPr lang="en-US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1B1050-70E9-5258-EEA2-B19694E90A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167946-F7A3-0B04-2CF6-8D4A432DC0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706" y="888073"/>
            <a:ext cx="4551097" cy="5214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2248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DF609-79D5-2491-ED99-9F7DC844B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GRU Model (Baseline)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2E8C63-5112-09C2-D6E9-9E6C0BEF2E3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Similar structure to LSTM model</a:t>
            </a:r>
          </a:p>
          <a:p>
            <a:endParaRPr lang="en-US" dirty="0"/>
          </a:p>
          <a:p>
            <a:r>
              <a:rPr lang="en-US" dirty="0"/>
              <a:t>GRU advantages:</a:t>
            </a:r>
          </a:p>
          <a:p>
            <a:pPr lvl="1"/>
            <a:r>
              <a:rPr lang="en-US" dirty="0"/>
              <a:t>Fewer parameters</a:t>
            </a:r>
          </a:p>
          <a:p>
            <a:pPr lvl="1"/>
            <a:r>
              <a:rPr lang="en-US" dirty="0"/>
              <a:t>Faster training</a:t>
            </a:r>
          </a:p>
          <a:p>
            <a:endParaRPr lang="en-US" dirty="0"/>
          </a:p>
          <a:p>
            <a:r>
              <a:rPr lang="en-US" dirty="0"/>
              <a:t>Used only close price as input</a:t>
            </a:r>
          </a:p>
          <a:p>
            <a:endParaRPr lang="en-US" dirty="0"/>
          </a:p>
          <a:p>
            <a:r>
              <a:rPr lang="en-US" dirty="0"/>
              <a:t>Dual purpose:</a:t>
            </a:r>
          </a:p>
          <a:p>
            <a:pPr lvl="1"/>
            <a:r>
              <a:rPr lang="en-US" dirty="0"/>
              <a:t>Comparison to LSTM model</a:t>
            </a:r>
          </a:p>
          <a:p>
            <a:pPr lvl="1"/>
            <a:r>
              <a:rPr lang="en-US" dirty="0"/>
              <a:t>Baseline for future GRU models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F101F0-72E9-52E8-EF46-02CBA4F078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B40580-2E71-F293-8CAC-3D58EF46D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883" y="890910"/>
            <a:ext cx="4559867" cy="521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323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8E20E-BA6B-516C-1E9F-525D931D2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Multi-Feature GRU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0674D-EC5F-1EF1-E397-60B6460BE0FA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Same architecture as baseline GRU model</a:t>
            </a:r>
          </a:p>
          <a:p>
            <a:endParaRPr lang="en-US" dirty="0"/>
          </a:p>
          <a:p>
            <a:r>
              <a:rPr lang="en-US" dirty="0"/>
              <a:t>Volume added as second input feature</a:t>
            </a:r>
          </a:p>
          <a:p>
            <a:endParaRPr lang="en-US" dirty="0"/>
          </a:p>
          <a:p>
            <a:r>
              <a:rPr lang="en-US" dirty="0"/>
              <a:t>Input dimensionality increased:</a:t>
            </a:r>
          </a:p>
          <a:p>
            <a:pPr lvl="1"/>
            <a:r>
              <a:rPr lang="en-US" dirty="0"/>
              <a:t>Increased training time?</a:t>
            </a:r>
          </a:p>
          <a:p>
            <a:pPr lvl="1"/>
            <a:r>
              <a:rPr lang="en-US" dirty="0"/>
              <a:t>Better prediction accuracy?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2D021C-7BFF-A925-0940-3D63F53927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8BC7A6-BCC8-23BB-8591-A04720367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0884" y="890910"/>
            <a:ext cx="4559867" cy="5212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326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F148F-3361-49AA-B154-94F3DAB82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GRU Activation Function Variants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469EF-4588-F2EB-5C30-BB2E73C9FF9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88963" y="755009"/>
            <a:ext cx="11641909" cy="6056637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Same architecture and input features as Multi-Feature GRU model</a:t>
            </a:r>
          </a:p>
          <a:p>
            <a:r>
              <a:rPr lang="en-US" dirty="0"/>
              <a:t>Default activation functions replaced to test impact on performance</a:t>
            </a:r>
          </a:p>
          <a:p>
            <a:r>
              <a:rPr lang="en-US" dirty="0"/>
              <a:t>ReLU:</a:t>
            </a:r>
          </a:p>
          <a:p>
            <a:pPr lvl="1"/>
            <a:r>
              <a:rPr lang="en-US" dirty="0"/>
              <a:t>Can improve gradient flow and model convergence</a:t>
            </a:r>
          </a:p>
          <a:p>
            <a:pPr lvl="1"/>
            <a:r>
              <a:rPr lang="en-US" dirty="0"/>
              <a:t>Applied in GRU and dense layers</a:t>
            </a:r>
          </a:p>
          <a:p>
            <a:r>
              <a:rPr lang="en-US" dirty="0"/>
              <a:t>Leaky ReLU:</a:t>
            </a:r>
          </a:p>
          <a:p>
            <a:pPr lvl="1"/>
            <a:r>
              <a:rPr lang="en-US" dirty="0"/>
              <a:t>Allows a small gradient for negative inputs → avoids “dying ReLU” problem</a:t>
            </a:r>
          </a:p>
          <a:p>
            <a:pPr lvl="1"/>
            <a:r>
              <a:rPr lang="en-US" dirty="0"/>
              <a:t>Applied in dense layers</a:t>
            </a:r>
          </a:p>
          <a:p>
            <a:r>
              <a:rPr lang="en-US" dirty="0"/>
              <a:t>ELU:</a:t>
            </a:r>
          </a:p>
          <a:p>
            <a:pPr lvl="1"/>
            <a:r>
              <a:rPr lang="en-US" dirty="0"/>
              <a:t>Can enable better learning dynamics for negative values</a:t>
            </a:r>
          </a:p>
          <a:p>
            <a:pPr lvl="1"/>
            <a:r>
              <a:rPr lang="en-US" dirty="0"/>
              <a:t>Applied in all layers</a:t>
            </a:r>
          </a:p>
          <a:p>
            <a:r>
              <a:rPr lang="en-US" dirty="0"/>
              <a:t>SELU:</a:t>
            </a:r>
          </a:p>
          <a:p>
            <a:pPr lvl="1"/>
            <a:r>
              <a:rPr lang="en-US" dirty="0"/>
              <a:t>Allows for self-normalization → improves training stability</a:t>
            </a:r>
          </a:p>
          <a:p>
            <a:pPr lvl="1"/>
            <a:r>
              <a:rPr lang="en-US" dirty="0"/>
              <a:t>Applied in all layers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CA539E8-6821-1544-DE23-780E33A28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3BD2672-75C2-438C-BF59-C55A35C73CD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815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5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SMU Brand PPT 2025">
  <a:themeElements>
    <a:clrScheme name="SMU2022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9C80E"/>
      </a:accent3>
      <a:accent4>
        <a:srgbClr val="FF1053"/>
      </a:accent4>
      <a:accent5>
        <a:srgbClr val="59C3C3"/>
      </a:accent5>
      <a:accent6>
        <a:srgbClr val="4C4842"/>
      </a:accent6>
      <a:hlink>
        <a:srgbClr val="798CD3"/>
      </a:hlink>
      <a:folHlink>
        <a:srgbClr val="AEABAB"/>
      </a:folHlink>
    </a:clrScheme>
    <a:fontScheme name="SMU 2021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U PPT Template 2021.pptx" id="{AA697306-ED10-469B-AEE0-70580ED9E8B6}" vid="{A5B0066C-B55E-4605-A3A8-BF56786D6FE0}"/>
    </a:ext>
  </a:extLst>
</a:theme>
</file>

<file path=ppt/theme/theme2.xml><?xml version="1.0" encoding="utf-8"?>
<a:theme xmlns:a="http://schemas.openxmlformats.org/drawingml/2006/main" name="Office Theme">
  <a:themeElements>
    <a:clrScheme name="SMU 2023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9C80E"/>
      </a:accent3>
      <a:accent4>
        <a:srgbClr val="FF1053"/>
      </a:accent4>
      <a:accent5>
        <a:srgbClr val="59C3C3"/>
      </a:accent5>
      <a:accent6>
        <a:srgbClr val="4C4842"/>
      </a:accent6>
      <a:hlink>
        <a:srgbClr val="798CD3"/>
      </a:hlink>
      <a:folHlink>
        <a:srgbClr val="AEABAB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SMU Template 2021</Template>
  <TotalTime>470</TotalTime>
  <Words>750</Words>
  <Application>Microsoft Office PowerPoint</Application>
  <PresentationFormat>Widescreen</PresentationFormat>
  <Paragraphs>181</Paragraphs>
  <Slides>18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Georgia</vt:lpstr>
      <vt:lpstr>Times New Roman</vt:lpstr>
      <vt:lpstr>SMU Brand PPT 2025</vt:lpstr>
      <vt:lpstr>CS 5393: Advanced Python  Final Presentation</vt:lpstr>
      <vt:lpstr>Project Overview</vt:lpstr>
      <vt:lpstr>Why RNNs?</vt:lpstr>
      <vt:lpstr>Dataset &amp; Preprocessing</vt:lpstr>
      <vt:lpstr>Modeling Workflow</vt:lpstr>
      <vt:lpstr>LSTM Model (baseline)</vt:lpstr>
      <vt:lpstr>GRU Model (Baseline)</vt:lpstr>
      <vt:lpstr>Multi-Feature GRU Model</vt:lpstr>
      <vt:lpstr>GRU Activation Function Variants</vt:lpstr>
      <vt:lpstr>Evaluation Metrics</vt:lpstr>
      <vt:lpstr>Performance Comparison (RMSE &amp; MAE)</vt:lpstr>
      <vt:lpstr>Performance Comparison (Training &amp; Prediction Times)</vt:lpstr>
      <vt:lpstr>Statistical Testing</vt:lpstr>
      <vt:lpstr>Absolute Error Distribution</vt:lpstr>
      <vt:lpstr>Final Recommendation – GRU ELU Model</vt:lpstr>
      <vt:lpstr>GRU ELU Model – Actual vs Predicted Closing Price </vt:lpstr>
      <vt:lpstr>Summary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Branding  PPT Update</dc:title>
  <dc:creator>O'Berg, Gary</dc:creator>
  <cp:lastModifiedBy>Logan Hight</cp:lastModifiedBy>
  <cp:revision>67</cp:revision>
  <cp:lastPrinted>2021-05-12T17:20:55Z</cp:lastPrinted>
  <dcterms:created xsi:type="dcterms:W3CDTF">2021-08-31T14:05:53Z</dcterms:created>
  <dcterms:modified xsi:type="dcterms:W3CDTF">2025-04-20T18:41:32Z</dcterms:modified>
</cp:coreProperties>
</file>